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9144000" cy="5143500" type="screen16x9"/>
  <p:notesSz cx="6858000" cy="9144000"/>
  <p:defaultTextStyle>
    <a:lvl1pPr>
      <a:defRPr sz="1400">
        <a:solidFill>
          <a:srgbClr val="1C304A"/>
        </a:solidFill>
        <a:latin typeface="+mj-lt"/>
        <a:ea typeface="+mj-ea"/>
        <a:cs typeface="+mj-cs"/>
        <a:sym typeface="Helvetica Neue"/>
      </a:defRPr>
    </a:lvl1pPr>
    <a:lvl2pPr>
      <a:defRPr sz="1400">
        <a:solidFill>
          <a:srgbClr val="1C304A"/>
        </a:solidFill>
        <a:latin typeface="+mj-lt"/>
        <a:ea typeface="+mj-ea"/>
        <a:cs typeface="+mj-cs"/>
        <a:sym typeface="Helvetica Neue"/>
      </a:defRPr>
    </a:lvl2pPr>
    <a:lvl3pPr>
      <a:defRPr sz="1400">
        <a:solidFill>
          <a:srgbClr val="1C304A"/>
        </a:solidFill>
        <a:latin typeface="+mj-lt"/>
        <a:ea typeface="+mj-ea"/>
        <a:cs typeface="+mj-cs"/>
        <a:sym typeface="Helvetica Neue"/>
      </a:defRPr>
    </a:lvl3pPr>
    <a:lvl4pPr>
      <a:defRPr sz="1400">
        <a:solidFill>
          <a:srgbClr val="1C304A"/>
        </a:solidFill>
        <a:latin typeface="+mj-lt"/>
        <a:ea typeface="+mj-ea"/>
        <a:cs typeface="+mj-cs"/>
        <a:sym typeface="Helvetica Neue"/>
      </a:defRPr>
    </a:lvl4pPr>
    <a:lvl5pPr>
      <a:defRPr sz="1400">
        <a:solidFill>
          <a:srgbClr val="1C304A"/>
        </a:solidFill>
        <a:latin typeface="+mj-lt"/>
        <a:ea typeface="+mj-ea"/>
        <a:cs typeface="+mj-cs"/>
        <a:sym typeface="Helvetica Neue"/>
      </a:defRPr>
    </a:lvl5pPr>
    <a:lvl6pPr>
      <a:defRPr sz="1400">
        <a:solidFill>
          <a:srgbClr val="1C304A"/>
        </a:solidFill>
        <a:latin typeface="+mj-lt"/>
        <a:ea typeface="+mj-ea"/>
        <a:cs typeface="+mj-cs"/>
        <a:sym typeface="Helvetica Neue"/>
      </a:defRPr>
    </a:lvl6pPr>
    <a:lvl7pPr>
      <a:defRPr sz="1400">
        <a:solidFill>
          <a:srgbClr val="1C304A"/>
        </a:solidFill>
        <a:latin typeface="+mj-lt"/>
        <a:ea typeface="+mj-ea"/>
        <a:cs typeface="+mj-cs"/>
        <a:sym typeface="Helvetica Neue"/>
      </a:defRPr>
    </a:lvl7pPr>
    <a:lvl8pPr>
      <a:defRPr sz="1400">
        <a:solidFill>
          <a:srgbClr val="1C304A"/>
        </a:solidFill>
        <a:latin typeface="+mj-lt"/>
        <a:ea typeface="+mj-ea"/>
        <a:cs typeface="+mj-cs"/>
        <a:sym typeface="Helvetica Neue"/>
      </a:defRPr>
    </a:lvl8pPr>
    <a:lvl9pPr>
      <a:defRPr sz="1400">
        <a:solidFill>
          <a:srgbClr val="1C304A"/>
        </a:solidFill>
        <a:latin typeface="+mj-lt"/>
        <a:ea typeface="+mj-ea"/>
        <a:cs typeface="+mj-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ajor">
          <a:srgbClr val="1C304A"/>
        </a:fontRef>
        <a:srgbClr val="1C304A"/>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C7B018BB-80A7-4F77-B60F-C8B233D01FF8}" styleName="">
    <a:tblBg/>
    <a:wholeTbl>
      <a:tcTxStyle b="on" i="on">
        <a:fontRef idx="major">
          <a:srgbClr val="1C304A"/>
        </a:fontRef>
        <a:srgbClr val="1C304A"/>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a:tcStyle>
        <a:tcBdr/>
        <a:fill>
          <a:solidFill>
            <a:srgbClr val="F8F4E7"/>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EEE7283C-3CF3-47DC-8721-378D4A62B228}" styleName="">
    <a:tblBg/>
    <a:wholeTbl>
      <a:tcTxStyle b="on" i="on">
        <a:fontRef idx="major">
          <a:srgbClr val="1C304A"/>
        </a:fontRef>
        <a:srgbClr val="1C304A"/>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a:tcStyle>
        <a:tcBdr/>
        <a:fill>
          <a:solidFill>
            <a:srgbClr val="EBE8EF"/>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CF821DB8-F4EB-4A41-A1BA-3FCAFE7338EE}" styleName="">
    <a:tblBg/>
    <a:wholeTbl>
      <a:tcTxStyle b="on" i="on">
        <a:fontRef idx="major">
          <a:srgbClr val="1C304A"/>
        </a:fontRef>
        <a:srgbClr val="1C30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8"/>
          </a:solidFill>
        </a:fill>
      </a:tcStyle>
    </a:wholeTbl>
    <a:band2H>
      <a:tcTxStyle/>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ajor">
          <a:srgbClr val="1C304A"/>
        </a:fontRef>
        <a:srgbClr val="1C304A"/>
      </a:tcTxStyle>
      <a:tcStyle>
        <a:tcBdr>
          <a:left>
            <a:ln w="12700" cap="flat">
              <a:noFill/>
              <a:miter lim="400000"/>
            </a:ln>
          </a:left>
          <a:right>
            <a:ln w="12700" cap="flat">
              <a:noFill/>
              <a:miter lim="400000"/>
            </a:ln>
          </a:right>
          <a:top>
            <a:ln w="50800" cap="flat">
              <a:solidFill>
                <a:srgbClr val="1C304A"/>
              </a:solidFill>
              <a:prstDash val="solid"/>
              <a:bevel/>
            </a:ln>
          </a:top>
          <a:bottom>
            <a:ln w="25400" cap="flat">
              <a:solidFill>
                <a:srgbClr val="1C304A"/>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1C304A"/>
              </a:solidFill>
              <a:prstDash val="solid"/>
              <a:bevel/>
            </a:ln>
          </a:top>
          <a:bottom>
            <a:ln w="25400" cap="flat">
              <a:solidFill>
                <a:srgbClr val="1C304A"/>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33BA23B1-9221-436E-865A-0063620EA4FD}" styleName="">
    <a:tblBg/>
    <a:wholeTbl>
      <a:tcTxStyle b="on" i="on">
        <a:fontRef idx="major">
          <a:srgbClr val="1C304A"/>
        </a:fontRef>
        <a:srgbClr val="1C304A"/>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BCCCE"/>
          </a:solidFill>
        </a:fill>
      </a:tcStyle>
    </a:wholeTbl>
    <a:band2H>
      <a:tcTxStyle/>
      <a:tcStyle>
        <a:tcBdr/>
        <a:fill>
          <a:solidFill>
            <a:srgbClr val="E7E7E8"/>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1C304A"/>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1C304A"/>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1C304A"/>
          </a:solidFill>
        </a:fill>
      </a:tcStyle>
    </a:firstRow>
  </a:tblStyle>
  <a:tblStyle styleId="{2708684C-4D16-4618-839F-0558EEFCDFE6}" styleName="">
    <a:tblBg/>
    <a:wholeTbl>
      <a:tcTxStyle b="on" i="on">
        <a:fontRef idx="major">
          <a:srgbClr val="1C304A"/>
        </a:fontRef>
        <a:srgbClr val="1C304A"/>
      </a:tcTxStyle>
      <a:tcStyle>
        <a:tcBdr>
          <a:left>
            <a:ln w="12700" cap="flat">
              <a:solidFill>
                <a:srgbClr val="1C304A"/>
              </a:solidFill>
              <a:prstDash val="solid"/>
              <a:bevel/>
            </a:ln>
          </a:left>
          <a:right>
            <a:ln w="12700" cap="flat">
              <a:solidFill>
                <a:srgbClr val="1C304A"/>
              </a:solidFill>
              <a:prstDash val="solid"/>
              <a:bevel/>
            </a:ln>
          </a:right>
          <a:top>
            <a:ln w="12700" cap="flat">
              <a:solidFill>
                <a:srgbClr val="1C304A"/>
              </a:solidFill>
              <a:prstDash val="solid"/>
              <a:bevel/>
            </a:ln>
          </a:top>
          <a:bottom>
            <a:ln w="12700" cap="flat">
              <a:solidFill>
                <a:srgbClr val="1C304A"/>
              </a:solidFill>
              <a:prstDash val="solid"/>
              <a:bevel/>
            </a:ln>
          </a:bottom>
          <a:insideH>
            <a:ln w="12700" cap="flat">
              <a:solidFill>
                <a:srgbClr val="1C304A"/>
              </a:solidFill>
              <a:prstDash val="solid"/>
              <a:bevel/>
            </a:ln>
          </a:insideH>
          <a:insideV>
            <a:ln w="12700" cap="flat">
              <a:solidFill>
                <a:srgbClr val="1C304A"/>
              </a:solidFill>
              <a:prstDash val="solid"/>
              <a:bevel/>
            </a:ln>
          </a:insideV>
        </a:tcBdr>
        <a:fill>
          <a:solidFill>
            <a:srgbClr val="1C304A">
              <a:alpha val="20000"/>
            </a:srgbClr>
          </a:solidFill>
        </a:fill>
      </a:tcStyle>
    </a:wholeTbl>
    <a:band2H>
      <a:tcTxStyle/>
      <a:tcStyle>
        <a:tcBdr/>
        <a:fill>
          <a:solidFill>
            <a:srgbClr val="FFFFFF"/>
          </a:solidFill>
        </a:fill>
      </a:tcStyle>
    </a:band2H>
    <a:firstCol>
      <a:tcTxStyle b="on" i="on">
        <a:fontRef idx="major">
          <a:srgbClr val="1C304A"/>
        </a:fontRef>
        <a:srgbClr val="1C304A"/>
      </a:tcTxStyle>
      <a:tcStyle>
        <a:tcBdr>
          <a:left>
            <a:ln w="12700" cap="flat">
              <a:solidFill>
                <a:srgbClr val="1C304A"/>
              </a:solidFill>
              <a:prstDash val="solid"/>
              <a:bevel/>
            </a:ln>
          </a:left>
          <a:right>
            <a:ln w="12700" cap="flat">
              <a:solidFill>
                <a:srgbClr val="1C304A"/>
              </a:solidFill>
              <a:prstDash val="solid"/>
              <a:bevel/>
            </a:ln>
          </a:right>
          <a:top>
            <a:ln w="12700" cap="flat">
              <a:solidFill>
                <a:srgbClr val="1C304A"/>
              </a:solidFill>
              <a:prstDash val="solid"/>
              <a:bevel/>
            </a:ln>
          </a:top>
          <a:bottom>
            <a:ln w="12700" cap="flat">
              <a:solidFill>
                <a:srgbClr val="1C304A"/>
              </a:solidFill>
              <a:prstDash val="solid"/>
              <a:bevel/>
            </a:ln>
          </a:bottom>
          <a:insideH>
            <a:ln w="12700" cap="flat">
              <a:solidFill>
                <a:srgbClr val="1C304A"/>
              </a:solidFill>
              <a:prstDash val="solid"/>
              <a:bevel/>
            </a:ln>
          </a:insideH>
          <a:insideV>
            <a:ln w="12700" cap="flat">
              <a:solidFill>
                <a:srgbClr val="1C304A"/>
              </a:solidFill>
              <a:prstDash val="solid"/>
              <a:bevel/>
            </a:ln>
          </a:insideV>
        </a:tcBdr>
        <a:fill>
          <a:solidFill>
            <a:srgbClr val="1C304A">
              <a:alpha val="20000"/>
            </a:srgbClr>
          </a:solidFill>
        </a:fill>
      </a:tcStyle>
    </a:firstCol>
    <a:lastRow>
      <a:tcTxStyle b="on" i="on">
        <a:fontRef idx="major">
          <a:srgbClr val="1C304A"/>
        </a:fontRef>
        <a:srgbClr val="1C304A"/>
      </a:tcTxStyle>
      <a:tcStyle>
        <a:tcBdr>
          <a:left>
            <a:ln w="12700" cap="flat">
              <a:solidFill>
                <a:srgbClr val="1C304A"/>
              </a:solidFill>
              <a:prstDash val="solid"/>
              <a:bevel/>
            </a:ln>
          </a:left>
          <a:right>
            <a:ln w="12700" cap="flat">
              <a:solidFill>
                <a:srgbClr val="1C304A"/>
              </a:solidFill>
              <a:prstDash val="solid"/>
              <a:bevel/>
            </a:ln>
          </a:right>
          <a:top>
            <a:ln w="50800" cap="flat">
              <a:solidFill>
                <a:srgbClr val="1C304A"/>
              </a:solidFill>
              <a:prstDash val="solid"/>
              <a:bevel/>
            </a:ln>
          </a:top>
          <a:bottom>
            <a:ln w="12700" cap="flat">
              <a:solidFill>
                <a:srgbClr val="1C304A"/>
              </a:solidFill>
              <a:prstDash val="solid"/>
              <a:bevel/>
            </a:ln>
          </a:bottom>
          <a:insideH>
            <a:ln w="12700" cap="flat">
              <a:solidFill>
                <a:srgbClr val="1C304A"/>
              </a:solidFill>
              <a:prstDash val="solid"/>
              <a:bevel/>
            </a:ln>
          </a:insideH>
          <a:insideV>
            <a:ln w="12700" cap="flat">
              <a:solidFill>
                <a:srgbClr val="1C304A"/>
              </a:solidFill>
              <a:prstDash val="solid"/>
              <a:bevel/>
            </a:ln>
          </a:insideV>
        </a:tcBdr>
        <a:fill>
          <a:noFill/>
        </a:fill>
      </a:tcStyle>
    </a:lastRow>
    <a:firstRow>
      <a:tcTxStyle b="on" i="on">
        <a:fontRef idx="major">
          <a:srgbClr val="1C304A"/>
        </a:fontRef>
        <a:srgbClr val="1C304A"/>
      </a:tcTxStyle>
      <a:tcStyle>
        <a:tcBdr>
          <a:left>
            <a:ln w="12700" cap="flat">
              <a:solidFill>
                <a:srgbClr val="1C304A"/>
              </a:solidFill>
              <a:prstDash val="solid"/>
              <a:bevel/>
            </a:ln>
          </a:left>
          <a:right>
            <a:ln w="12700" cap="flat">
              <a:solidFill>
                <a:srgbClr val="1C304A"/>
              </a:solidFill>
              <a:prstDash val="solid"/>
              <a:bevel/>
            </a:ln>
          </a:right>
          <a:top>
            <a:ln w="12700" cap="flat">
              <a:solidFill>
                <a:srgbClr val="1C304A"/>
              </a:solidFill>
              <a:prstDash val="solid"/>
              <a:bevel/>
            </a:ln>
          </a:top>
          <a:bottom>
            <a:ln w="25400" cap="flat">
              <a:solidFill>
                <a:srgbClr val="1C304A"/>
              </a:solidFill>
              <a:prstDash val="solid"/>
              <a:bevel/>
            </a:ln>
          </a:bottom>
          <a:insideH>
            <a:ln w="12700" cap="flat">
              <a:solidFill>
                <a:srgbClr val="1C304A"/>
              </a:solidFill>
              <a:prstDash val="solid"/>
              <a:bevel/>
            </a:ln>
          </a:insideH>
          <a:insideV>
            <a:ln w="12700" cap="flat">
              <a:solidFill>
                <a:srgbClr val="1C304A"/>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0" d="100"/>
          <a:sy n="120" d="100"/>
        </p:scale>
        <p:origin x="-74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5" name="Shape 82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826" name="Shape 82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71829561"/>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aws.amazon.com/s3/pricin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docquery.fec.gov/cgi-bin/fecimg/?201607159020603819"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 Id="rId3" Type="http://schemas.openxmlformats.org/officeDocument/2006/relationships/hyperlink" Target="https://fec-efiling.apps.cloud.gov/html/enter-receipt.html"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s://gsa.invisionapp.com/share/AV9DRB29N%23/206189682_Getting_Started_-_1-_Choose_Transaction_Type_Copy"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s://gsa.invisionapp.com/share/AV9DRB29N%23/207304836_Report_Home_Submit"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hape 845"/>
          <p:cNvSpPr>
            <a:spLocks noGrp="1" noRot="1" noChangeAspect="1"/>
          </p:cNvSpPr>
          <p:nvPr>
            <p:ph type="sldImg"/>
          </p:nvPr>
        </p:nvSpPr>
        <p:spPr>
          <a:prstGeom prst="rect">
            <a:avLst/>
          </a:prstGeom>
        </p:spPr>
        <p:txBody>
          <a:bodyPr/>
          <a:lstStyle/>
          <a:p>
            <a:pPr lvl="0"/>
            <a:endParaRPr/>
          </a:p>
        </p:txBody>
      </p:sp>
      <p:sp>
        <p:nvSpPr>
          <p:cNvPr id="846" name="Shape 846"/>
          <p:cNvSpPr>
            <a:spLocks noGrp="1"/>
          </p:cNvSpPr>
          <p:nvPr>
            <p:ph type="body" sz="quarter" idx="1"/>
          </p:nvPr>
        </p:nvSpPr>
        <p:spPr>
          <a:prstGeom prst="rect">
            <a:avLst/>
          </a:prstGeom>
        </p:spPr>
        <p:txBody>
          <a:bodyPr/>
          <a:lstStyle>
            <a:lvl1pPr defTabSz="914400">
              <a:lnSpc>
                <a:spcPct val="100000"/>
              </a:lnSpc>
              <a:defRPr sz="1100"/>
            </a:lvl1pPr>
          </a:lstStyle>
          <a:p>
            <a:pPr lvl="0">
              <a:defRPr sz="1800"/>
            </a:pPr>
            <a:r>
              <a:rPr sz="1100"/>
              <a:t>This presentation is meant to touch on parts of the report, but only touch, and only parts. There is far more detail in the report: this is meant to give a sneak peek at a few of the big takeaways.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a:spLocks noGrp="1" noRot="1" noChangeAspect="1"/>
          </p:cNvSpPr>
          <p:nvPr>
            <p:ph type="sldImg"/>
          </p:nvPr>
        </p:nvSpPr>
        <p:spPr>
          <a:prstGeom prst="rect">
            <a:avLst/>
          </a:prstGeom>
        </p:spPr>
        <p:txBody>
          <a:bodyPr/>
          <a:lstStyle/>
          <a:p>
            <a:pPr lvl="0"/>
            <a:endParaRPr/>
          </a:p>
        </p:txBody>
      </p:sp>
      <p:sp>
        <p:nvSpPr>
          <p:cNvPr id="895" name="Shape 895"/>
          <p:cNvSpPr>
            <a:spLocks noGrp="1"/>
          </p:cNvSpPr>
          <p:nvPr>
            <p:ph type="body" sz="quarter" idx="1"/>
          </p:nvPr>
        </p:nvSpPr>
        <p:spPr>
          <a:prstGeom prst="rect">
            <a:avLst/>
          </a:prstGeom>
        </p:spPr>
        <p:txBody>
          <a:bodyPr/>
          <a:lstStyle/>
          <a:p>
            <a:pPr lvl="0" defTabSz="914400">
              <a:lnSpc>
                <a:spcPct val="115000"/>
              </a:lnSpc>
              <a:defRPr sz="1800"/>
            </a:pPr>
            <a:endParaRPr sz="1100"/>
          </a:p>
          <a:p>
            <a:pPr marL="457200" lvl="0" indent="-298450" defTabSz="914400">
              <a:lnSpc>
                <a:spcPct val="115000"/>
              </a:lnSpc>
              <a:buSzPct val="100000"/>
              <a:buChar char="-"/>
              <a:defRPr sz="1800"/>
            </a:pPr>
            <a:r>
              <a:rPr sz="1100"/>
              <a:t>We are going to go into some more detailed information flow diagrams later on, but I wanted to start at this high-level. This graphic shows the flow of campaign finance data throughout the efiling system. </a:t>
            </a:r>
          </a:p>
          <a:p>
            <a:pPr marL="457200" lvl="0" indent="-298450" defTabSz="914400">
              <a:lnSpc>
                <a:spcPct val="115000"/>
              </a:lnSpc>
              <a:buSzPct val="100000"/>
              <a:buChar char="-"/>
              <a:defRPr sz="1800"/>
            </a:pPr>
            <a:r>
              <a:rPr sz="1100"/>
              <a:t>Committees, candidates, parties, and PACs accept donations and spend money to fund a campaign.</a:t>
            </a:r>
          </a:p>
          <a:p>
            <a:pPr marL="457200" lvl="0" indent="-298450" defTabSz="914400">
              <a:lnSpc>
                <a:spcPct val="115000"/>
              </a:lnSpc>
              <a:buSzPct val="100000"/>
              <a:buChar char="-"/>
              <a:defRPr sz="1800"/>
            </a:pPr>
            <a:r>
              <a:rPr sz="1100"/>
              <a:t>Each committee or committee’s designee tracks the flow of funds and then reports this information to the FEC using paper forms, vendor software, or the FEC’s filing software, FECFile. </a:t>
            </a:r>
          </a:p>
          <a:p>
            <a:pPr marL="457200" lvl="0" indent="-298450" defTabSz="914400">
              <a:lnSpc>
                <a:spcPct val="115000"/>
              </a:lnSpc>
              <a:buSzPct val="100000"/>
              <a:buChar char="-"/>
              <a:defRPr sz="1800"/>
            </a:pPr>
            <a:r>
              <a:rPr sz="1100"/>
              <a:t>The data in these reports passes through the Electronic Filing Office (EFO) and then moves on to the Reports Analysis Division (RAD), where algorithms and analysts review the report and check for errors and discrepancies. </a:t>
            </a:r>
          </a:p>
          <a:p>
            <a:pPr marL="457200" lvl="0" indent="-298450" defTabSz="914400">
              <a:lnSpc>
                <a:spcPct val="115000"/>
              </a:lnSpc>
              <a:buSzPct val="100000"/>
              <a:buChar char="-"/>
              <a:defRPr sz="1800"/>
            </a:pPr>
            <a:r>
              <a:rPr sz="1100"/>
              <a:t>At the same time that the report is being reviewed, it is made publicly available so data consumers (including journalists and the general public) can access it through the FEC’s website, API, and bulk data offerings. </a:t>
            </a:r>
          </a:p>
          <a:p>
            <a:pPr marL="457200" lvl="0" indent="-228600" defTabSz="914400">
              <a:lnSpc>
                <a:spcPct val="115000"/>
              </a:lnSpc>
              <a:buSzPct val="100000"/>
              <a:buChar char="-"/>
              <a:defRPr sz="1800"/>
            </a:pPr>
            <a:r>
              <a:rPr sz="1100"/>
              <a:t>When filers make mistakes or misunderstand form fields, their errors have repercussions through the entire data ecosystem: data entry errors and omissions create a greater processing burden on the EFO and heavier workload for FEC Personnel, both of which can lead to delays in data becoming publicly available. Ultimately, errors impact the timeliness and accuracy of data available to the public. </a:t>
            </a:r>
          </a:p>
          <a:p>
            <a:pPr marL="457200" lvl="0" indent="-298450" defTabSz="914400">
              <a:lnSpc>
                <a:spcPct val="100000"/>
              </a:lnSpc>
              <a:buSzPct val="100000"/>
              <a:buChar char="-"/>
              <a:defRPr sz="1800"/>
            </a:pPr>
            <a:r>
              <a:rPr sz="1100"/>
              <a:t>But I want to emphasize that every filer we heard from wants accurate and complete reports. The idea behind many of our recommendations in this section is to empower filers to file the way they want to file.  </a:t>
            </a:r>
          </a:p>
          <a:p>
            <a:pPr marL="457200" lvl="0" indent="-298450" defTabSz="914400">
              <a:lnSpc>
                <a:spcPct val="100000"/>
              </a:lnSpc>
              <a:buSzPct val="100000"/>
              <a:buChar char="-"/>
              <a:defRPr sz="1800"/>
            </a:pPr>
            <a:r>
              <a:rPr sz="1100"/>
              <a:t>The way to do that is to by making it easier for filers to use the e-filing software.</a:t>
            </a:r>
          </a:p>
          <a:p>
            <a:pPr lvl="0" defTabSz="914400">
              <a:lnSpc>
                <a:spcPct val="100000"/>
              </a:lnSpc>
              <a:defRPr sz="1800"/>
            </a:pPr>
            <a:endParaRPr sz="1100"/>
          </a:p>
          <a:p>
            <a:pPr lvl="0" defTabSz="914400">
              <a:lnSpc>
                <a:spcPct val="115000"/>
              </a:lnSpc>
              <a:defRPr sz="1800"/>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prstGeom prst="rect">
            <a:avLst/>
          </a:prstGeom>
        </p:spPr>
        <p:txBody>
          <a:bodyPr/>
          <a:lstStyle/>
          <a:p>
            <a:pPr lvl="0"/>
            <a:endParaRPr/>
          </a:p>
        </p:txBody>
      </p:sp>
      <p:sp>
        <p:nvSpPr>
          <p:cNvPr id="900" name="Shape 900"/>
          <p:cNvSpPr>
            <a:spLocks noGrp="1"/>
          </p:cNvSpPr>
          <p:nvPr>
            <p:ph type="body" sz="quarter" idx="1"/>
          </p:nvPr>
        </p:nvSpPr>
        <p:spPr>
          <a:prstGeom prst="rect">
            <a:avLst/>
          </a:prstGeom>
        </p:spPr>
        <p:txBody>
          <a:bodyPr/>
          <a:lstStyle/>
          <a:p>
            <a:pPr marL="457200" lvl="0" indent="-228600" defTabSz="914400">
              <a:lnSpc>
                <a:spcPct val="100000"/>
              </a:lnSpc>
              <a:buSzPct val="100000"/>
              <a:buChar char="-"/>
              <a:defRPr sz="1800"/>
            </a:pPr>
            <a:r>
              <a:rPr sz="1100"/>
              <a:t>But before I get into those recommendations, I am going to walk you through a story that will hopefully bring that diagram to life. </a:t>
            </a:r>
          </a:p>
          <a:p>
            <a:pPr marL="457200" lvl="0" indent="-228600" defTabSz="914400">
              <a:lnSpc>
                <a:spcPct val="100000"/>
              </a:lnSpc>
              <a:buSzPct val="100000"/>
              <a:buChar char="-"/>
              <a:defRPr sz="1800"/>
            </a:pPr>
            <a:r>
              <a:rPr sz="1100"/>
              <a:t>Here is one high-level scenario that follows a filer’s experience through the reporting process.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prstGeom prst="rect">
            <a:avLst/>
          </a:prstGeom>
        </p:spPr>
        <p:txBody>
          <a:bodyPr/>
          <a:lstStyle/>
          <a:p>
            <a:pPr lvl="0"/>
            <a:endParaRPr/>
          </a:p>
        </p:txBody>
      </p:sp>
      <p:sp>
        <p:nvSpPr>
          <p:cNvPr id="905" name="Shape 905"/>
          <p:cNvSpPr>
            <a:spLocks noGrp="1"/>
          </p:cNvSpPr>
          <p:nvPr>
            <p:ph type="body" sz="quarter" idx="1"/>
          </p:nvPr>
        </p:nvSpPr>
        <p:spPr>
          <a:prstGeom prst="rect">
            <a:avLst/>
          </a:prstGeom>
        </p:spPr>
        <p:txBody>
          <a:bodyPr/>
          <a:lstStyle/>
          <a:p>
            <a:pPr marL="457200" lvl="0" indent="-228600" defTabSz="914400">
              <a:lnSpc>
                <a:spcPct val="100000"/>
              </a:lnSpc>
              <a:buSzPct val="100000"/>
              <a:buChar char="-"/>
              <a:defRPr sz="1800"/>
            </a:pPr>
            <a:r>
              <a:rPr sz="1100"/>
              <a:t>Francine filer is helping out a friend who’s running for office. Although it is late in the evening on the day the report is due, she has read the guidance on the FEC’s website. She opens FECfile with the idea of filing a report for her friend. </a:t>
            </a:r>
          </a:p>
          <a:p>
            <a:pPr lvl="0" defTabSz="914400">
              <a:lnSpc>
                <a:spcPct val="100000"/>
              </a:lnSpc>
              <a:defRPr sz="1800"/>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Shape 909"/>
          <p:cNvSpPr>
            <a:spLocks noGrp="1" noRot="1" noChangeAspect="1"/>
          </p:cNvSpPr>
          <p:nvPr>
            <p:ph type="sldImg"/>
          </p:nvPr>
        </p:nvSpPr>
        <p:spPr>
          <a:prstGeom prst="rect">
            <a:avLst/>
          </a:prstGeom>
        </p:spPr>
        <p:txBody>
          <a:bodyPr/>
          <a:lstStyle/>
          <a:p>
            <a:pPr lvl="0"/>
            <a:endParaRPr/>
          </a:p>
        </p:txBody>
      </p:sp>
      <p:sp>
        <p:nvSpPr>
          <p:cNvPr id="910" name="Shape 910"/>
          <p:cNvSpPr>
            <a:spLocks noGrp="1"/>
          </p:cNvSpPr>
          <p:nvPr>
            <p:ph type="body" sz="quarter" idx="1"/>
          </p:nvPr>
        </p:nvSpPr>
        <p:spPr>
          <a:prstGeom prst="rect">
            <a:avLst/>
          </a:prstGeom>
        </p:spPr>
        <p:txBody>
          <a:bodyPr/>
          <a:lstStyle>
            <a:lvl1pPr marL="457200" marR="101600" indent="-298450" defTabSz="914400">
              <a:lnSpc>
                <a:spcPct val="115000"/>
              </a:lnSpc>
              <a:buClr>
                <a:srgbClr val="222222"/>
              </a:buClr>
              <a:buSzPct val="100000"/>
              <a:buChar char="-"/>
              <a:defRPr sz="1100">
                <a:solidFill>
                  <a:srgbClr val="222222"/>
                </a:solidFill>
              </a:defRPr>
            </a:lvl1pPr>
          </a:lstStyle>
          <a:p>
            <a:pPr lvl="0">
              <a:defRPr sz="1800">
                <a:solidFill>
                  <a:srgbClr val="000000"/>
                </a:solidFill>
              </a:defRPr>
            </a:pPr>
            <a:r>
              <a:rPr sz="1100">
                <a:solidFill>
                  <a:srgbClr val="222222"/>
                </a:solidFill>
              </a:rPr>
              <a:t>The system asks her to enter the dates of election cycle but she is confused. Is that the same thing as the dates of the reporting period? She is not sure what “election cycle” means.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pPr lvl="0"/>
            <a:endParaRPr/>
          </a:p>
        </p:txBody>
      </p:sp>
      <p:sp>
        <p:nvSpPr>
          <p:cNvPr id="915" name="Shape 915"/>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She turns to Google for help, but she cannot find the information she needs in order to be sure that she understands what dates to input.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noRot="1" noChangeAspect="1"/>
          </p:cNvSpPr>
          <p:nvPr>
            <p:ph type="sldImg"/>
          </p:nvPr>
        </p:nvSpPr>
        <p:spPr>
          <a:prstGeom prst="rect">
            <a:avLst/>
          </a:prstGeom>
        </p:spPr>
        <p:txBody>
          <a:bodyPr/>
          <a:lstStyle/>
          <a:p>
            <a:pPr lvl="0"/>
            <a:endParaRPr/>
          </a:p>
        </p:txBody>
      </p:sp>
      <p:sp>
        <p:nvSpPr>
          <p:cNvPr id="922" name="Shape 922"/>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Because it is after business hours, Francine cannot call the FEC for help, and she is afraid of what will happen if her report is late.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prstGeom prst="rect">
            <a:avLst/>
          </a:prstGeom>
        </p:spPr>
        <p:txBody>
          <a:bodyPr/>
          <a:lstStyle/>
          <a:p>
            <a:pPr lvl="0"/>
            <a:endParaRPr/>
          </a:p>
        </p:txBody>
      </p:sp>
      <p:sp>
        <p:nvSpPr>
          <p:cNvPr id="927" name="Shape 927"/>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Francine makes her best guess that “election cycle” is the start and end dates for the reporting period. Although this is incorrect, the system accepts this answer, so Francine is able to submit her report on time.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prstGeom prst="rect">
            <a:avLst/>
          </a:prstGeom>
        </p:spPr>
        <p:txBody>
          <a:bodyPr/>
          <a:lstStyle/>
          <a:p>
            <a:pPr lvl="0"/>
            <a:endParaRPr/>
          </a:p>
        </p:txBody>
      </p:sp>
      <p:sp>
        <p:nvSpPr>
          <p:cNvPr id="932" name="Shape 932"/>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The data in Francine’s report becomes publicly available on the FEC’s website, but because the election cycle dates are not right, the cycle-to-date totals are off, which make the data difficult for many journalists to interpret.  At the same time, Francine’s report goes to the Reports Analysis Division where an analyst finds the error and sends Francine a Request for Additional Information (RFAI).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noRot="1" noChangeAspect="1"/>
          </p:cNvSpPr>
          <p:nvPr>
            <p:ph type="sldImg"/>
          </p:nvPr>
        </p:nvSpPr>
        <p:spPr>
          <a:prstGeom prst="rect">
            <a:avLst/>
          </a:prstGeom>
        </p:spPr>
        <p:txBody>
          <a:bodyPr/>
          <a:lstStyle/>
          <a:p>
            <a:pPr lvl="0"/>
            <a:endParaRPr/>
          </a:p>
        </p:txBody>
      </p:sp>
      <p:sp>
        <p:nvSpPr>
          <p:cNvPr id="937" name="Shape 937"/>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A little while later, Francine receives the RFAI letter in the mail. The letter is official looking, which she finds intimidating. She is not sure what the letter is asking her to do, and she is afraid of the consequences.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prstGeom prst="rect">
            <a:avLst/>
          </a:prstGeom>
        </p:spPr>
        <p:txBody>
          <a:bodyPr/>
          <a:lstStyle/>
          <a:p>
            <a:pPr lvl="0"/>
            <a:endParaRPr/>
          </a:p>
        </p:txBody>
      </p:sp>
      <p:sp>
        <p:nvSpPr>
          <p:cNvPr id="942" name="Shape 942"/>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Francine calls RAD for help resolving the issue. An analyst patiently walks her through how to resolve the issue, which includes filing report amendments. This conversation takes an hour.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noRot="1" noChangeAspect="1"/>
          </p:cNvSpPr>
          <p:nvPr>
            <p:ph type="sldImg"/>
          </p:nvPr>
        </p:nvSpPr>
        <p:spPr>
          <a:prstGeom prst="rect">
            <a:avLst/>
          </a:prstGeom>
        </p:spPr>
        <p:txBody>
          <a:bodyPr/>
          <a:lstStyle/>
          <a:p>
            <a:pPr lvl="0"/>
            <a:endParaRPr/>
          </a:p>
        </p:txBody>
      </p:sp>
      <p:sp>
        <p:nvSpPr>
          <p:cNvPr id="852" name="Shape 852"/>
          <p:cNvSpPr>
            <a:spLocks noGrp="1"/>
          </p:cNvSpPr>
          <p:nvPr>
            <p:ph type="body" sz="quarter" idx="1"/>
          </p:nvPr>
        </p:nvSpPr>
        <p:spPr>
          <a:prstGeom prst="rect">
            <a:avLst/>
          </a:prstGeom>
        </p:spPr>
        <p:txBody>
          <a:bodyPr/>
          <a:lstStyle/>
          <a:p>
            <a:pPr lvl="0" defTabSz="914400">
              <a:lnSpc>
                <a:spcPct val="115000"/>
              </a:lnSpc>
              <a:defRPr sz="1800"/>
            </a:pPr>
            <a:r>
              <a:rPr sz="1100"/>
              <a:t>We were tasked with 2 main goals in the e-filing system: to understand the filer’s experience and to understand the technical underpinnings. </a:t>
            </a:r>
          </a:p>
          <a:p>
            <a:pPr lvl="0" defTabSz="914400">
              <a:lnSpc>
                <a:spcPct val="115000"/>
              </a:lnSpc>
              <a:defRPr sz="1800"/>
            </a:pPr>
            <a:endParaRPr sz="1100"/>
          </a:p>
          <a:p>
            <a:pPr lvl="0" defTabSz="914400">
              <a:lnSpc>
                <a:spcPct val="115000"/>
              </a:lnSpc>
              <a:defRPr sz="1800"/>
            </a:pPr>
            <a:r>
              <a:rPr sz="1100"/>
              <a:t>Relevant information we sought: </a:t>
            </a:r>
          </a:p>
          <a:p>
            <a:pPr marL="457200" lvl="0" indent="-298450" defTabSz="914400">
              <a:lnSpc>
                <a:spcPct val="115000"/>
              </a:lnSpc>
              <a:buClr>
                <a:srgbClr val="000000"/>
              </a:buClr>
              <a:buSzPct val="100000"/>
              <a:buChar char="●"/>
              <a:defRPr sz="1800"/>
            </a:pPr>
            <a:r>
              <a:rPr sz="1100"/>
              <a:t>How do filers currently use e-filing software? What aspects of their process are particularly cumbersome or error prone? What barriers drive them crazy? What short-cuts, workarounds, and help do they employ? What’s working well? </a:t>
            </a:r>
          </a:p>
          <a:p>
            <a:pPr marL="457200" lvl="0" indent="-298450" defTabSz="914400">
              <a:lnSpc>
                <a:spcPct val="115000"/>
              </a:lnSpc>
              <a:buClr>
                <a:srgbClr val="000000"/>
              </a:buClr>
              <a:buSzPct val="100000"/>
              <a:buChar char="●"/>
              <a:defRPr sz="1800"/>
            </a:pPr>
            <a:r>
              <a:rPr sz="1100"/>
              <a:t>E-filing analysts (internal to the FEC): how does the form and format of e-filing negatively and positively affect the Electronic Filing Office and RAD analysts’ workflow? </a:t>
            </a:r>
          </a:p>
          <a:p>
            <a:pPr marL="457200" lvl="0" indent="-298450" defTabSz="914400">
              <a:lnSpc>
                <a:spcPct val="115000"/>
              </a:lnSpc>
              <a:buClr>
                <a:srgbClr val="000000"/>
              </a:buClr>
              <a:buSzPct val="100000"/>
              <a:buChar char="●"/>
              <a:defRPr sz="1800"/>
            </a:pPr>
            <a:r>
              <a:rPr sz="1100"/>
              <a:t>How do different kinds of vendors interact with their filers and the FEC? How might software vendors be impacted by changes to the FEC’s filing process?</a:t>
            </a:r>
          </a:p>
          <a:p>
            <a:pPr marL="457200" lvl="0" indent="-298450" defTabSz="914400">
              <a:lnSpc>
                <a:spcPct val="115000"/>
              </a:lnSpc>
              <a:buClr>
                <a:srgbClr val="000000"/>
              </a:buClr>
              <a:buSzPct val="100000"/>
              <a:buChar char="●"/>
              <a:defRPr sz="1800"/>
            </a:pPr>
            <a:r>
              <a:rPr sz="1100"/>
              <a:t>We also interviewed FEC technologists and contractors on the current system to ask them; What is going well? What are the pain points?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Shape 946"/>
          <p:cNvSpPr>
            <a:spLocks noGrp="1" noRot="1" noChangeAspect="1"/>
          </p:cNvSpPr>
          <p:nvPr>
            <p:ph type="sldImg"/>
          </p:nvPr>
        </p:nvSpPr>
        <p:spPr>
          <a:prstGeom prst="rect">
            <a:avLst/>
          </a:prstGeom>
        </p:spPr>
        <p:txBody>
          <a:bodyPr/>
          <a:lstStyle/>
          <a:p>
            <a:pPr lvl="0"/>
            <a:endParaRPr/>
          </a:p>
        </p:txBody>
      </p:sp>
      <p:sp>
        <p:nvSpPr>
          <p:cNvPr id="947" name="Shape 947"/>
          <p:cNvSpPr>
            <a:spLocks noGrp="1"/>
          </p:cNvSpPr>
          <p:nvPr>
            <p:ph type="body" sz="quarter" idx="1"/>
          </p:nvPr>
        </p:nvSpPr>
        <p:spPr>
          <a:prstGeom prst="rect">
            <a:avLst/>
          </a:prstGeom>
        </p:spPr>
        <p:txBody>
          <a:bodyPr/>
          <a:lstStyle>
            <a:lvl1pPr marL="457200" indent="-298450" defTabSz="914400">
              <a:lnSpc>
                <a:spcPct val="100000"/>
              </a:lnSpc>
              <a:buClr>
                <a:srgbClr val="222222"/>
              </a:buClr>
              <a:buSzPct val="100000"/>
              <a:buChar char="-"/>
              <a:defRPr sz="1100">
                <a:solidFill>
                  <a:srgbClr val="222222"/>
                </a:solidFill>
              </a:defRPr>
            </a:lvl1pPr>
          </a:lstStyle>
          <a:p>
            <a:pPr lvl="0">
              <a:defRPr sz="1800">
                <a:solidFill>
                  <a:srgbClr val="000000"/>
                </a:solidFill>
              </a:defRPr>
            </a:pPr>
            <a:r>
              <a:rPr sz="1100">
                <a:solidFill>
                  <a:srgbClr val="222222"/>
                </a:solidFill>
              </a:rPr>
              <a:t>The data in the amendments becomes public on the FEC’s website where our journalist struggles to make sense of them and how they tie back to previous reports. At the same time, a RAD analyst reviews the amendments, looking again for errors, which, if found, will repeat the cycle all over again.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noRot="1" noChangeAspect="1"/>
          </p:cNvSpPr>
          <p:nvPr>
            <p:ph type="sldImg"/>
          </p:nvPr>
        </p:nvSpPr>
        <p:spPr>
          <a:prstGeom prst="rect">
            <a:avLst/>
          </a:prstGeom>
        </p:spPr>
        <p:txBody>
          <a:bodyPr/>
          <a:lstStyle/>
          <a:p>
            <a:pPr lvl="0"/>
            <a:endParaRPr/>
          </a:p>
        </p:txBody>
      </p:sp>
      <p:sp>
        <p:nvSpPr>
          <p:cNvPr id="959" name="Shape 959"/>
          <p:cNvSpPr>
            <a:spLocks noGrp="1"/>
          </p:cNvSpPr>
          <p:nvPr>
            <p:ph type="body" sz="quarter" idx="1"/>
          </p:nvPr>
        </p:nvSpPr>
        <p:spPr>
          <a:prstGeom prst="rect">
            <a:avLst/>
          </a:prstGeom>
        </p:spPr>
        <p:txBody>
          <a:bodyPr/>
          <a:lstStyle/>
          <a:p>
            <a:pPr marL="457200" lvl="0" indent="-298450" defTabSz="914400">
              <a:lnSpc>
                <a:spcPct val="100000"/>
              </a:lnSpc>
              <a:buClr>
                <a:srgbClr val="000000"/>
              </a:buClr>
              <a:buSzPct val="100000"/>
              <a:buChar char="-"/>
              <a:defRPr sz="1800"/>
            </a:pPr>
            <a:r>
              <a:rPr sz="1100"/>
              <a:t>The idea behind many of our recommendations in this section is to empower filers to file the way they want to file.  </a:t>
            </a:r>
          </a:p>
          <a:p>
            <a:pPr marL="457200" lvl="0" indent="-298450" defTabSz="914400">
              <a:lnSpc>
                <a:spcPct val="100000"/>
              </a:lnSpc>
              <a:buClr>
                <a:srgbClr val="000000"/>
              </a:buClr>
              <a:buSzPct val="100000"/>
              <a:buChar char="-"/>
              <a:defRPr sz="1800"/>
            </a:pPr>
            <a:r>
              <a:rPr sz="1100"/>
              <a:t>The way to do that is to by making it easier for filers to use e-filing software.</a:t>
            </a:r>
          </a:p>
          <a:p>
            <a:pPr marL="457200" lvl="0" indent="-298450" defTabSz="914400">
              <a:lnSpc>
                <a:spcPct val="100000"/>
              </a:lnSpc>
              <a:buClr>
                <a:srgbClr val="000000"/>
              </a:buClr>
              <a:buSzPct val="100000"/>
              <a:buChar char="-"/>
              <a:defRPr sz="1800"/>
            </a:pPr>
            <a:r>
              <a:rPr sz="1100"/>
              <a:t>Because we have limited time, I am briefly going to introduce these top two ideas before diving into the bottom two in a bit more detail.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pPr lvl="0"/>
            <a:endParaRPr/>
          </a:p>
        </p:txBody>
      </p:sp>
      <p:sp>
        <p:nvSpPr>
          <p:cNvPr id="973" name="Shape 973"/>
          <p:cNvSpPr>
            <a:spLocks noGrp="1"/>
          </p:cNvSpPr>
          <p:nvPr>
            <p:ph type="body" sz="quarter" idx="1"/>
          </p:nvPr>
        </p:nvSpPr>
        <p:spPr>
          <a:prstGeom prst="rect">
            <a:avLst/>
          </a:prstGeom>
        </p:spPr>
        <p:txBody>
          <a:bodyPr/>
          <a:lstStyle/>
          <a:p>
            <a:pPr lvl="0" defTabSz="914400">
              <a:lnSpc>
                <a:spcPct val="100000"/>
              </a:lnSpc>
              <a:defRPr sz="1800"/>
            </a:pPr>
            <a:endParaRPr sz="1100"/>
          </a:p>
          <a:p>
            <a:pPr marL="457200" lvl="0" indent="-298450" defTabSz="914400">
              <a:lnSpc>
                <a:spcPct val="100000"/>
              </a:lnSpc>
              <a:buSzPct val="100000"/>
              <a:buChar char="-"/>
              <a:defRPr sz="1800"/>
            </a:pPr>
            <a:r>
              <a:rPr sz="1100"/>
              <a:t>VALIDATION</a:t>
            </a:r>
          </a:p>
          <a:p>
            <a:pPr marL="914400" lvl="1" indent="-298450" defTabSz="914400">
              <a:lnSpc>
                <a:spcPct val="115000"/>
              </a:lnSpc>
              <a:buSzPct val="100000"/>
              <a:buChar char="-"/>
              <a:defRPr sz="1800"/>
            </a:pPr>
            <a:r>
              <a:rPr sz="1100"/>
              <a:t>More feedback about data quality as filers are completing forms would improve the filer experience. In our report, we recommend changes to the current validation rules to help filers fix errors before they reach the FEC. </a:t>
            </a:r>
          </a:p>
          <a:p>
            <a:pPr marL="914400" lvl="1" indent="-298450" defTabSz="914400">
              <a:lnSpc>
                <a:spcPct val="115000"/>
              </a:lnSpc>
              <a:buSzPct val="100000"/>
              <a:buChar char="-"/>
              <a:defRPr sz="1800"/>
            </a:pPr>
            <a:r>
              <a:rPr sz="1100"/>
              <a:t>We also recommend helping non-FECfile users and commercial software vendors by changing the way validation happens as a part of the modules the vendors use. </a:t>
            </a:r>
          </a:p>
          <a:p>
            <a:pPr marL="914400" lvl="1" indent="-298450" defTabSz="914400">
              <a:lnSpc>
                <a:spcPct val="115000"/>
              </a:lnSpc>
              <a:buSzPct val="100000"/>
              <a:buChar char="-"/>
              <a:defRPr sz="1800"/>
            </a:pPr>
            <a:r>
              <a:rPr sz="1100"/>
              <a:t>(FECCheck already runs as part of the submission process for FECFile users, but FECCheck before submission is optional for vendors.  To mitigate the effects of omissions and errors in the short term, the module that sends information from vendors to the FEC, FECLoad could be modified to run validation.)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Shape 986"/>
          <p:cNvSpPr>
            <a:spLocks noGrp="1" noRot="1" noChangeAspect="1"/>
          </p:cNvSpPr>
          <p:nvPr>
            <p:ph type="sldImg"/>
          </p:nvPr>
        </p:nvSpPr>
        <p:spPr>
          <a:prstGeom prst="rect">
            <a:avLst/>
          </a:prstGeom>
        </p:spPr>
        <p:txBody>
          <a:bodyPr/>
          <a:lstStyle/>
          <a:p>
            <a:pPr lvl="0"/>
            <a:endParaRPr/>
          </a:p>
        </p:txBody>
      </p:sp>
      <p:sp>
        <p:nvSpPr>
          <p:cNvPr id="987" name="Shape 987"/>
          <p:cNvSpPr>
            <a:spLocks noGrp="1"/>
          </p:cNvSpPr>
          <p:nvPr>
            <p:ph type="body" sz="quarter" idx="1"/>
          </p:nvPr>
        </p:nvSpPr>
        <p:spPr>
          <a:prstGeom prst="rect">
            <a:avLst/>
          </a:prstGeom>
        </p:spPr>
        <p:txBody>
          <a:bodyPr/>
          <a:lstStyle/>
          <a:p>
            <a:pPr lvl="0" defTabSz="914400">
              <a:lnSpc>
                <a:spcPct val="115000"/>
              </a:lnSpc>
              <a:defRPr sz="1800"/>
            </a:pPr>
            <a:endParaRPr sz="1100"/>
          </a:p>
          <a:p>
            <a:pPr marL="457200" lvl="0" indent="-298450" defTabSz="914400">
              <a:lnSpc>
                <a:spcPct val="115000"/>
              </a:lnSpc>
              <a:buClr>
                <a:srgbClr val="000000"/>
              </a:buClr>
              <a:buSzPct val="100000"/>
              <a:buChar char="-"/>
              <a:defRPr sz="1800"/>
            </a:pPr>
            <a:r>
              <a:rPr sz="1100"/>
              <a:t>EXPORT</a:t>
            </a:r>
          </a:p>
          <a:p>
            <a:pPr marL="914400" lvl="1" indent="-298450" defTabSz="914400">
              <a:lnSpc>
                <a:spcPct val="115000"/>
              </a:lnSpc>
              <a:buClr>
                <a:srgbClr val="000000"/>
              </a:buClr>
              <a:buSzPct val="100000"/>
              <a:buChar char="-"/>
              <a:defRPr sz="1800"/>
            </a:pPr>
            <a:r>
              <a:rPr sz="1100"/>
              <a:t>FECFile does not currently offer a way for users to export data. Adding this capability would help filers as well as the FEC Audit Division, and commercial software vendors. </a:t>
            </a:r>
          </a:p>
          <a:p>
            <a:pPr marL="914400" lvl="1" indent="-298450" defTabSz="914400">
              <a:lnSpc>
                <a:spcPct val="115000"/>
              </a:lnSpc>
              <a:buClr>
                <a:srgbClr val="000000"/>
              </a:buClr>
              <a:buSzPct val="100000"/>
              <a:buChar char="-"/>
              <a:defRPr sz="1800"/>
            </a:pPr>
            <a:r>
              <a:rPr sz="1100"/>
              <a:t>Filers can sometimes lose their reports, and without the ability to export from FECFile, they have to “rebuild” their entire database.  Were their data exportable, they could simply import it back into FECfile, which would prevent rekeying errors and save time. In addition, filers could use an export feature to sort and manipulate their data in a spreadsheet, which would help them find and resolve errors and amend reports.  </a:t>
            </a:r>
          </a:p>
          <a:p>
            <a:pPr marL="914400" lvl="1" indent="-298450" defTabSz="914400">
              <a:lnSpc>
                <a:spcPct val="115000"/>
              </a:lnSpc>
              <a:buClr>
                <a:srgbClr val="000000"/>
              </a:buClr>
              <a:buSzPct val="100000"/>
              <a:buChar char="-"/>
              <a:defRPr sz="1800"/>
            </a:pPr>
            <a:r>
              <a:rPr sz="1100"/>
              <a:t>The need to manipulate report data in spreadsheet form is also shared by the FEC’s Audit Division, and auditors have asked for an export capability in the past. </a:t>
            </a:r>
          </a:p>
          <a:p>
            <a:pPr marL="914400" lvl="1" indent="-298450" defTabSz="914400">
              <a:lnSpc>
                <a:spcPct val="115000"/>
              </a:lnSpc>
              <a:buClr>
                <a:srgbClr val="000000"/>
              </a:buClr>
              <a:buSzPct val="100000"/>
              <a:buChar char="-"/>
              <a:defRPr sz="1800"/>
            </a:pPr>
            <a:r>
              <a:rPr sz="1100"/>
              <a:t>An export capability would help vendors easily transition FECFile users to their software by enabling them to download data from FECfile and upload it to the vendor’s system, rather than rekeying it. </a:t>
            </a:r>
          </a:p>
          <a:p>
            <a:pPr marL="914400" lvl="1" indent="-298450" defTabSz="914400">
              <a:lnSpc>
                <a:spcPct val="115000"/>
              </a:lnSpc>
              <a:buClr>
                <a:srgbClr val="000000"/>
              </a:buClr>
              <a:buSzPct val="100000"/>
              <a:buChar char="-"/>
              <a:defRPr sz="1800"/>
            </a:pPr>
            <a:r>
              <a:rPr sz="1100"/>
              <a:t>Finally, adding an export capability is a milestone on the way toward transitioning users from a desktop FECfile to a web-based system, as the FEC will need to have a plan in place for getting data out of FECfile and into the new system. </a:t>
            </a:r>
          </a:p>
          <a:p>
            <a:pPr lvl="0" indent="457200" defTabSz="914400">
              <a:lnSpc>
                <a:spcPct val="115000"/>
              </a:lnSpc>
              <a:defRPr sz="1800"/>
            </a:pPr>
            <a:endParaRPr sz="1100"/>
          </a:p>
          <a:p>
            <a:pPr marL="457200" lvl="0" indent="-298450" defTabSz="914400">
              <a:lnSpc>
                <a:spcPct val="115000"/>
              </a:lnSpc>
              <a:buClr>
                <a:srgbClr val="000000"/>
              </a:buClr>
              <a:buSzPct val="100000"/>
              <a:buChar char="-"/>
              <a:defRPr sz="1800"/>
            </a:pPr>
            <a:r>
              <a:rPr sz="1100"/>
              <a:t>Now I am going to go into a bit more detail with these last two things...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Shape 1000"/>
          <p:cNvSpPr>
            <a:spLocks noGrp="1" noRot="1" noChangeAspect="1"/>
          </p:cNvSpPr>
          <p:nvPr>
            <p:ph type="sldImg"/>
          </p:nvPr>
        </p:nvSpPr>
        <p:spPr>
          <a:prstGeom prst="rect">
            <a:avLst/>
          </a:prstGeom>
        </p:spPr>
        <p:txBody>
          <a:bodyPr/>
          <a:lstStyle/>
          <a:p>
            <a:pPr lvl="0"/>
            <a:endParaRPr/>
          </a:p>
        </p:txBody>
      </p:sp>
      <p:sp>
        <p:nvSpPr>
          <p:cNvPr id="1001" name="Shape 1001"/>
          <p:cNvSpPr>
            <a:spLocks noGrp="1"/>
          </p:cNvSpPr>
          <p:nvPr>
            <p:ph type="body" sz="quarter" idx="1"/>
          </p:nvPr>
        </p:nvSpPr>
        <p:spPr>
          <a:prstGeom prst="rect">
            <a:avLst/>
          </a:prstGeom>
        </p:spPr>
        <p:txBody>
          <a:bodyPr/>
          <a:lstStyle/>
          <a:p>
            <a:pPr lvl="0" defTabSz="914400">
              <a:lnSpc>
                <a:spcPct val="100000"/>
              </a:lnSpc>
              <a:defRPr sz="1800"/>
            </a:pPr>
            <a:endParaRPr sz="1100"/>
          </a:p>
          <a:p>
            <a:pPr marL="457200" lvl="0" indent="-298450" defTabSz="914400">
              <a:lnSpc>
                <a:spcPct val="100000"/>
              </a:lnSpc>
              <a:buSzPct val="100000"/>
              <a:buChar char="-"/>
              <a:defRPr sz="1800"/>
            </a:pPr>
            <a:r>
              <a:rPr sz="1100"/>
              <a:t>...starting with improving FECfile’s usability.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prstGeom prst="rect">
            <a:avLst/>
          </a:prstGeom>
        </p:spPr>
        <p:txBody>
          <a:bodyPr/>
          <a:lstStyle/>
          <a:p>
            <a:pPr lvl="0"/>
            <a:endParaRPr/>
          </a:p>
        </p:txBody>
      </p:sp>
      <p:sp>
        <p:nvSpPr>
          <p:cNvPr id="1005" name="Shape 1005"/>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t>While we heard from many compliance professionals who use FECfile, FECFile is the software used by most novice filers, like Francine in our story.</a:t>
            </a:r>
          </a:p>
          <a:p>
            <a:pPr marL="457200" lvl="0" indent="-228600" defTabSz="914400">
              <a:lnSpc>
                <a:spcPct val="115000"/>
              </a:lnSpc>
              <a:buClr>
                <a:srgbClr val="000000"/>
              </a:buClr>
              <a:buSzPct val="100000"/>
              <a:buChar char="-"/>
              <a:defRPr sz="1800"/>
            </a:pPr>
            <a:r>
              <a:rPr sz="1100"/>
              <a:t>We will talk more about the survey later, but here are a few things we learned.</a:t>
            </a:r>
          </a:p>
          <a:p>
            <a:pPr marL="457200" lvl="0" indent="-228600" defTabSz="914400">
              <a:lnSpc>
                <a:spcPct val="115000"/>
              </a:lnSpc>
              <a:buClr>
                <a:srgbClr val="000000"/>
              </a:buClr>
              <a:buSzPct val="100000"/>
              <a:buChar char="-"/>
              <a:defRPr sz="1800"/>
            </a:pPr>
            <a:r>
              <a:rPr sz="1100"/>
              <a:t>Most FECfile users are not compliance professionals. They file for a single candidate, committee, party, or PAC and have reports that typically include small numbers of transactions. </a:t>
            </a:r>
          </a:p>
          <a:p>
            <a:pPr marL="457200" lvl="0" indent="-228600" defTabSz="914400">
              <a:lnSpc>
                <a:spcPct val="115000"/>
              </a:lnSpc>
              <a:buClr>
                <a:srgbClr val="000000"/>
              </a:buClr>
              <a:buSzPct val="100000"/>
              <a:buChar char="-"/>
              <a:defRPr sz="1800"/>
            </a:pPr>
            <a:r>
              <a:rPr sz="1100"/>
              <a:t>Many FECfile users represent the small “mom and pop” committees that help the FEC live up to its ideal that “anyone can run for office” and who really rely on FECFile being easy to use. </a:t>
            </a:r>
          </a:p>
          <a:p>
            <a:pPr lvl="0" defTabSz="914400">
              <a:lnSpc>
                <a:spcPct val="115000"/>
              </a:lnSpc>
              <a:defRPr sz="1800"/>
            </a:pP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Shape 1008"/>
          <p:cNvSpPr>
            <a:spLocks noGrp="1" noRot="1" noChangeAspect="1"/>
          </p:cNvSpPr>
          <p:nvPr>
            <p:ph type="sldImg"/>
          </p:nvPr>
        </p:nvSpPr>
        <p:spPr>
          <a:prstGeom prst="rect">
            <a:avLst/>
          </a:prstGeom>
        </p:spPr>
        <p:txBody>
          <a:bodyPr/>
          <a:lstStyle/>
          <a:p>
            <a:pPr lvl="0"/>
            <a:endParaRPr/>
          </a:p>
        </p:txBody>
      </p:sp>
      <p:sp>
        <p:nvSpPr>
          <p:cNvPr id="1009" name="Shape 1009"/>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solidFill>
                  <a:srgbClr val="1C304A"/>
                </a:solidFill>
              </a:rPr>
              <a:t>We found that filers, like Francine in our story often want to report correctly, but struggle to do so. </a:t>
            </a:r>
          </a:p>
          <a:p>
            <a:pPr marL="457200" lvl="0" indent="-228600" defTabSz="914400">
              <a:lnSpc>
                <a:spcPct val="115000"/>
              </a:lnSpc>
              <a:buClr>
                <a:srgbClr val="000000"/>
              </a:buClr>
              <a:buSzPct val="100000"/>
              <a:buChar char="-"/>
              <a:defRPr sz="1800"/>
            </a:pPr>
            <a:r>
              <a:rPr sz="1100"/>
              <a:t>We know filers are want to get it right, but it is complicated. Understanding campaign finance law, rules, regulations, and policies is not intuitive, even for seasoned professionals.  </a:t>
            </a:r>
          </a:p>
          <a:p>
            <a:pPr marL="457200" lvl="0" indent="-228600" defTabSz="914400">
              <a:lnSpc>
                <a:spcPct val="115000"/>
              </a:lnSpc>
              <a:buClr>
                <a:srgbClr val="000000"/>
              </a:buClr>
              <a:buSzPct val="100000"/>
              <a:buChar char="-"/>
              <a:defRPr sz="1800"/>
            </a:pPr>
            <a:r>
              <a:rPr sz="1100"/>
              <a:t>We found many opportunities to design changes to FECfile that would help simplify compliance without touching law, regulation, or policy. And some that do.</a:t>
            </a:r>
          </a:p>
          <a:p>
            <a:pPr marL="457200" lvl="0" indent="-228600" defTabSz="914400">
              <a:lnSpc>
                <a:spcPct val="115000"/>
              </a:lnSpc>
              <a:buClr>
                <a:srgbClr val="000000"/>
              </a:buClr>
              <a:buSzPct val="100000"/>
              <a:buChar char="-"/>
              <a:defRPr sz="1800"/>
            </a:pPr>
            <a:r>
              <a:rPr sz="1100"/>
              <a:t>Empowering filers to report the way they intend to means making FECFile as intuitive as possible.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Shape 1013"/>
          <p:cNvSpPr>
            <a:spLocks noGrp="1" noRot="1" noChangeAspect="1"/>
          </p:cNvSpPr>
          <p:nvPr>
            <p:ph type="sldImg"/>
          </p:nvPr>
        </p:nvSpPr>
        <p:spPr>
          <a:prstGeom prst="rect">
            <a:avLst/>
          </a:prstGeom>
        </p:spPr>
        <p:txBody>
          <a:bodyPr/>
          <a:lstStyle/>
          <a:p>
            <a:pPr lvl="0"/>
            <a:endParaRPr/>
          </a:p>
        </p:txBody>
      </p:sp>
      <p:sp>
        <p:nvSpPr>
          <p:cNvPr id="1014" name="Shape 1014"/>
          <p:cNvSpPr>
            <a:spLocks noGrp="1"/>
          </p:cNvSpPr>
          <p:nvPr>
            <p:ph type="body" sz="quarter" idx="1"/>
          </p:nvPr>
        </p:nvSpPr>
        <p:spPr>
          <a:prstGeom prst="rect">
            <a:avLst/>
          </a:prstGeom>
        </p:spPr>
        <p:txBody>
          <a:bodyPr/>
          <a:lstStyle/>
          <a:p>
            <a:pPr marL="457200" lvl="0" indent="-298450" defTabSz="914400">
              <a:lnSpc>
                <a:spcPct val="115000"/>
              </a:lnSpc>
              <a:buSzPct val="100000"/>
              <a:buChar char="-"/>
              <a:defRPr sz="1800"/>
            </a:pPr>
            <a:r>
              <a:rPr sz="1100"/>
              <a:t>Making FECfile intuitive will help filers file the way they want to – accurately and completely. This will in turn alleviate the processing burden and workload for the EFO and FEC staff, but perhaps more importantly, it will improve the timeliness and the accuracy of data for the public data consumer.   </a:t>
            </a:r>
          </a:p>
          <a:p>
            <a:pPr marL="457200" lvl="0" indent="-228600" defTabSz="914400">
              <a:lnSpc>
                <a:spcPct val="115000"/>
              </a:lnSpc>
              <a:buSzPct val="100000"/>
              <a:buChar char="-"/>
              <a:defRPr sz="1800"/>
            </a:pPr>
            <a:r>
              <a:rPr sz="1100"/>
              <a:t>We include a number of detailed recommendations on areas to focus in our report, and we will come back around to how to take the next step in the final section of this presentation.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hape 1027"/>
          <p:cNvSpPr>
            <a:spLocks noGrp="1" noRot="1" noChangeAspect="1"/>
          </p:cNvSpPr>
          <p:nvPr>
            <p:ph type="sldImg"/>
          </p:nvPr>
        </p:nvSpPr>
        <p:spPr>
          <a:prstGeom prst="rect">
            <a:avLst/>
          </a:prstGeom>
        </p:spPr>
        <p:txBody>
          <a:bodyPr/>
          <a:lstStyle/>
          <a:p>
            <a:pPr lvl="0"/>
            <a:endParaRPr/>
          </a:p>
        </p:txBody>
      </p:sp>
      <p:sp>
        <p:nvSpPr>
          <p:cNvPr id="1028" name="Shape 1028"/>
          <p:cNvSpPr>
            <a:spLocks noGrp="1"/>
          </p:cNvSpPr>
          <p:nvPr>
            <p:ph type="body" sz="quarter" idx="1"/>
          </p:nvPr>
        </p:nvSpPr>
        <p:spPr>
          <a:prstGeom prst="rect">
            <a:avLst/>
          </a:prstGeom>
        </p:spPr>
        <p:txBody>
          <a:bodyPr/>
          <a:lstStyle/>
          <a:p>
            <a:pPr lvl="0" defTabSz="914400">
              <a:lnSpc>
                <a:spcPct val="100000"/>
              </a:lnSpc>
              <a:defRPr sz="1800"/>
            </a:pPr>
            <a:endParaRPr sz="1100"/>
          </a:p>
          <a:p>
            <a:pPr marL="457200" lvl="0" indent="-298450" defTabSz="914400">
              <a:lnSpc>
                <a:spcPct val="100000"/>
              </a:lnSpc>
              <a:buSzPct val="100000"/>
              <a:buChar char="-"/>
              <a:defRPr sz="1800"/>
            </a:pPr>
            <a:r>
              <a:rPr sz="1100"/>
              <a:t>Now I am going to talk about an open source web-based version of FECfile from the filer experience perspective before I hand it off to Lindsay who will talk about it from the technical perspective.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hape 1031"/>
          <p:cNvSpPr>
            <a:spLocks noGrp="1" noRot="1" noChangeAspect="1"/>
          </p:cNvSpPr>
          <p:nvPr>
            <p:ph type="sldImg"/>
          </p:nvPr>
        </p:nvSpPr>
        <p:spPr>
          <a:prstGeom prst="rect">
            <a:avLst/>
          </a:prstGeom>
        </p:spPr>
        <p:txBody>
          <a:bodyPr/>
          <a:lstStyle/>
          <a:p>
            <a:pPr lvl="0"/>
            <a:endParaRPr/>
          </a:p>
        </p:txBody>
      </p:sp>
      <p:sp>
        <p:nvSpPr>
          <p:cNvPr id="1032" name="Shape 1032"/>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t>Nearly everyone we talked to liked the idea of a web-based FECfile. </a:t>
            </a:r>
          </a:p>
          <a:p>
            <a:pPr marL="457200" lvl="0" indent="-298450" defTabSz="914400">
              <a:lnSpc>
                <a:spcPct val="100000"/>
              </a:lnSpc>
              <a:buClr>
                <a:srgbClr val="000000"/>
              </a:buClr>
              <a:buSzPct val="100000"/>
              <a:buChar char="-"/>
              <a:defRPr sz="1800"/>
            </a:pPr>
            <a:r>
              <a:rPr sz="1100"/>
              <a:t>The fact that FECFile is a desktop application constrains filers’ workflow.</a:t>
            </a:r>
          </a:p>
          <a:p>
            <a:pPr marL="457200" lvl="0" indent="-298450" defTabSz="914400">
              <a:lnSpc>
                <a:spcPct val="100000"/>
              </a:lnSpc>
              <a:buClr>
                <a:srgbClr val="000000"/>
              </a:buClr>
              <a:buSzPct val="100000"/>
              <a:buChar char="-"/>
              <a:defRPr sz="1800"/>
            </a:pPr>
            <a:r>
              <a:rPr sz="1100"/>
              <a:t>Filers need a system that is operating system independent.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hape 855"/>
          <p:cNvSpPr>
            <a:spLocks noGrp="1" noRot="1" noChangeAspect="1"/>
          </p:cNvSpPr>
          <p:nvPr>
            <p:ph type="sldImg"/>
          </p:nvPr>
        </p:nvSpPr>
        <p:spPr>
          <a:prstGeom prst="rect">
            <a:avLst/>
          </a:prstGeom>
        </p:spPr>
        <p:txBody>
          <a:bodyPr/>
          <a:lstStyle/>
          <a:p>
            <a:pPr lvl="0"/>
            <a:endParaRPr/>
          </a:p>
        </p:txBody>
      </p:sp>
      <p:sp>
        <p:nvSpPr>
          <p:cNvPr id="856" name="Shape 856"/>
          <p:cNvSpPr>
            <a:spLocks noGrp="1"/>
          </p:cNvSpPr>
          <p:nvPr>
            <p:ph type="body" sz="quarter" idx="1"/>
          </p:nvPr>
        </p:nvSpPr>
        <p:spPr>
          <a:prstGeom prst="rect">
            <a:avLst/>
          </a:prstGeom>
        </p:spPr>
        <p:txBody>
          <a:bodyPr/>
          <a:lstStyle>
            <a:lvl1pPr defTabSz="914400">
              <a:lnSpc>
                <a:spcPct val="100000"/>
              </a:lnSpc>
              <a:defRPr sz="1100"/>
            </a:lvl1pPr>
          </a:lstStyle>
          <a:p>
            <a:pPr lvl="0">
              <a:defRPr sz="1800"/>
            </a:pPr>
            <a:r>
              <a:rPr sz="1100"/>
              <a:t>So, how’d we do it?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hape 1035"/>
          <p:cNvSpPr>
            <a:spLocks noGrp="1" noRot="1" noChangeAspect="1"/>
          </p:cNvSpPr>
          <p:nvPr>
            <p:ph type="sldImg"/>
          </p:nvPr>
        </p:nvSpPr>
        <p:spPr>
          <a:prstGeom prst="rect">
            <a:avLst/>
          </a:prstGeom>
        </p:spPr>
        <p:txBody>
          <a:bodyPr/>
          <a:lstStyle/>
          <a:p>
            <a:pPr lvl="0"/>
            <a:endParaRPr/>
          </a:p>
        </p:txBody>
      </p:sp>
      <p:sp>
        <p:nvSpPr>
          <p:cNvPr id="1036" name="Shape 1036"/>
          <p:cNvSpPr>
            <a:spLocks noGrp="1"/>
          </p:cNvSpPr>
          <p:nvPr>
            <p:ph type="body" sz="quarter" idx="1"/>
          </p:nvPr>
        </p:nvSpPr>
        <p:spPr>
          <a:prstGeom prst="rect">
            <a:avLst/>
          </a:prstGeom>
        </p:spPr>
        <p:txBody>
          <a:bodyPr/>
          <a:lstStyle/>
          <a:p>
            <a:pPr marL="457200" lvl="0" indent="-228600" defTabSz="914400">
              <a:lnSpc>
                <a:spcPct val="100000"/>
              </a:lnSpc>
              <a:buSzPct val="100000"/>
              <a:buChar char="-"/>
              <a:defRPr sz="1800"/>
            </a:pPr>
            <a:r>
              <a:rPr sz="1100"/>
              <a:t>Here are just a few quotes from users about some of the challenges with the current desktop software. </a:t>
            </a:r>
          </a:p>
          <a:p>
            <a:pPr marL="457200" lvl="0" indent="-228600" defTabSz="914400">
              <a:lnSpc>
                <a:spcPct val="115000"/>
              </a:lnSpc>
              <a:buSzPct val="100000"/>
              <a:buChar char="-"/>
              <a:defRPr sz="1800"/>
            </a:pPr>
            <a:r>
              <a:rPr sz="1100"/>
              <a:t> FECFile is currently only supported on PC, but many filers want to be able to work on reports using multiple computers, including both Windows and Mac OS. Filers who primarily use Macs must find secondary computers, use a windows emulator, or seek out PC users who can file on their behalf. </a:t>
            </a:r>
          </a:p>
          <a:p>
            <a:pPr marL="457200" lvl="0" indent="-228600" defTabSz="914400">
              <a:lnSpc>
                <a:spcPct val="100000"/>
              </a:lnSpc>
              <a:buSzPct val="100000"/>
              <a:buChar char="-"/>
              <a:defRPr sz="1800"/>
            </a:pPr>
            <a:r>
              <a:rPr sz="1100"/>
              <a:t>Filers also expressed a desire for cloud-based storage, access to FECFile away from the office, and the ability to collaborate with colleagues in other places to complete reporting tasks.</a:t>
            </a:r>
          </a:p>
          <a:p>
            <a:pPr marL="457200" lvl="0" indent="-228600" defTabSz="914400">
              <a:lnSpc>
                <a:spcPct val="115000"/>
              </a:lnSpc>
              <a:buSzPct val="100000"/>
              <a:buChar char="-"/>
              <a:defRPr sz="1800"/>
            </a:pPr>
            <a:r>
              <a:rPr sz="1100"/>
              <a:t>One way to address these problems is to move the software, which is stored locally on users’ computers, to a web application,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Shape 1046"/>
          <p:cNvSpPr>
            <a:spLocks noGrp="1" noRot="1" noChangeAspect="1"/>
          </p:cNvSpPr>
          <p:nvPr>
            <p:ph type="sldImg"/>
          </p:nvPr>
        </p:nvSpPr>
        <p:spPr>
          <a:prstGeom prst="rect">
            <a:avLst/>
          </a:prstGeom>
        </p:spPr>
        <p:txBody>
          <a:bodyPr/>
          <a:lstStyle/>
          <a:p>
            <a:pPr lvl="0"/>
            <a:endParaRPr/>
          </a:p>
        </p:txBody>
      </p:sp>
      <p:sp>
        <p:nvSpPr>
          <p:cNvPr id="1047" name="Shape 1047"/>
          <p:cNvSpPr>
            <a:spLocks noGrp="1"/>
          </p:cNvSpPr>
          <p:nvPr>
            <p:ph type="body" sz="quarter" idx="1"/>
          </p:nvPr>
        </p:nvSpPr>
        <p:spPr>
          <a:prstGeom prst="rect">
            <a:avLst/>
          </a:prstGeom>
        </p:spPr>
        <p:txBody>
          <a:bodyPr/>
          <a:lstStyle/>
          <a:p>
            <a:pPr lvl="0" defTabSz="914400">
              <a:lnSpc>
                <a:spcPct val="115000"/>
              </a:lnSpc>
              <a:defRPr sz="1800"/>
            </a:pPr>
            <a:endParaRPr sz="1100"/>
          </a:p>
          <a:p>
            <a:pPr marL="457200" lvl="0" indent="-298450" defTabSz="914400">
              <a:lnSpc>
                <a:spcPct val="115000"/>
              </a:lnSpc>
              <a:buClr>
                <a:srgbClr val="000000"/>
              </a:buClr>
              <a:buSzPct val="100000"/>
              <a:buChar char="●"/>
              <a:defRPr sz="1800"/>
            </a:pPr>
            <a:r>
              <a:rPr sz="1100"/>
              <a:t>The majority of respondents (74%) said they would use a web-based version of FECFile if it were available. For the folks who are using FECFile now, </a:t>
            </a:r>
          </a:p>
          <a:p>
            <a:pPr marL="914400" lvl="1" indent="-298450" defTabSz="914400">
              <a:lnSpc>
                <a:spcPct val="115000"/>
              </a:lnSpc>
              <a:buClr>
                <a:srgbClr val="000000"/>
              </a:buClr>
              <a:buSzPct val="100000"/>
              <a:buChar char="○"/>
              <a:defRPr sz="1800"/>
            </a:pPr>
            <a:r>
              <a:rPr sz="1100"/>
              <a:t>83% said they would use it</a:t>
            </a:r>
          </a:p>
          <a:p>
            <a:pPr marL="914400" lvl="1" indent="-298450" defTabSz="914400">
              <a:lnSpc>
                <a:spcPct val="115000"/>
              </a:lnSpc>
              <a:buClr>
                <a:srgbClr val="000000"/>
              </a:buClr>
              <a:buSzPct val="100000"/>
              <a:buChar char="○"/>
              <a:defRPr sz="1800"/>
            </a:pPr>
            <a:r>
              <a:rPr sz="1100"/>
              <a:t>6% of FECFile users said they would not; (those who commented cited either perceiving no benefit toward web based software or citing performance concerns of web based software; </a:t>
            </a:r>
          </a:p>
          <a:p>
            <a:pPr marL="914400" lvl="1" indent="-298450" defTabSz="914400">
              <a:lnSpc>
                <a:spcPct val="115000"/>
              </a:lnSpc>
              <a:buClr>
                <a:srgbClr val="000000"/>
              </a:buClr>
              <a:buSzPct val="100000"/>
              <a:buChar char="○"/>
              <a:defRPr sz="1800"/>
            </a:pPr>
            <a:r>
              <a:rPr sz="1100"/>
              <a:t>11% said they’d need more information, (we asked what information they would need, we got 38 substantive responses:</a:t>
            </a:r>
          </a:p>
          <a:p>
            <a:pPr marL="1371600" lvl="2" indent="-298450" defTabSz="914400">
              <a:lnSpc>
                <a:spcPct val="115000"/>
              </a:lnSpc>
              <a:buClr>
                <a:srgbClr val="000000"/>
              </a:buClr>
              <a:buSzPct val="100000"/>
              <a:buChar char="■"/>
              <a:defRPr sz="1800"/>
            </a:pPr>
            <a:r>
              <a:rPr sz="1100"/>
              <a:t>14 wanted more information about security and privacy</a:t>
            </a:r>
          </a:p>
          <a:p>
            <a:pPr marL="1371600" lvl="2" indent="-298450" defTabSz="914400">
              <a:lnSpc>
                <a:spcPct val="115000"/>
              </a:lnSpc>
              <a:buClr>
                <a:srgbClr val="000000"/>
              </a:buClr>
              <a:buSzPct val="100000"/>
              <a:buChar char="■"/>
              <a:defRPr sz="1800"/>
            </a:pPr>
            <a:r>
              <a:rPr sz="1100"/>
              <a:t>8 want to know more about the usability of the new system, with several folks calling out whether it would give them the ability to import their data.</a:t>
            </a:r>
          </a:p>
          <a:p>
            <a:pPr marL="1371600" lvl="2" indent="-298450" defTabSz="914400">
              <a:lnSpc>
                <a:spcPct val="115000"/>
              </a:lnSpc>
              <a:buClr>
                <a:srgbClr val="000000"/>
              </a:buClr>
              <a:buSzPct val="100000"/>
              <a:buChar char="■"/>
              <a:defRPr sz="1800"/>
            </a:pPr>
            <a:r>
              <a:rPr sz="1100"/>
              <a:t>6 mentioned they would need to know more about a web-based system's ease of access and compatibility with their existing systems/way of working</a:t>
            </a:r>
          </a:p>
          <a:p>
            <a:pPr marL="1371600" lvl="2" indent="-298450" defTabSz="914400">
              <a:lnSpc>
                <a:spcPct val="115000"/>
              </a:lnSpc>
              <a:buClr>
                <a:srgbClr val="000000"/>
              </a:buClr>
              <a:buSzPct val="100000"/>
              <a:buChar char="■"/>
              <a:defRPr sz="1800"/>
            </a:pPr>
            <a:r>
              <a:rPr sz="1100"/>
              <a:t>2 had Qs about performance</a:t>
            </a:r>
          </a:p>
          <a:p>
            <a:pPr marL="1371600" lvl="2" indent="-298450" defTabSz="914400">
              <a:lnSpc>
                <a:spcPct val="115000"/>
              </a:lnSpc>
              <a:buClr>
                <a:srgbClr val="000000"/>
              </a:buClr>
              <a:buSzPct val="100000"/>
              <a:buChar char="■"/>
              <a:defRPr sz="1800"/>
            </a:pPr>
            <a:r>
              <a:rPr sz="1100"/>
              <a:t>5 had questions about how the new system would compare to FECfile, expressed fear of changes breaking something that is currently working, and potential risks</a:t>
            </a:r>
          </a:p>
          <a:p>
            <a:pPr marL="1371600" lvl="2" indent="-298450" defTabSz="914400">
              <a:lnSpc>
                <a:spcPct val="115000"/>
              </a:lnSpc>
              <a:buClr>
                <a:srgbClr val="000000"/>
              </a:buClr>
              <a:buSzPct val="100000"/>
              <a:buChar char="■"/>
              <a:defRPr sz="1800"/>
            </a:pPr>
            <a:r>
              <a:rPr sz="1100"/>
              <a:t>2 wanted to know about how data are backed up</a:t>
            </a:r>
          </a:p>
          <a:p>
            <a:pPr marL="1371600" lvl="2" indent="-298450" defTabSz="914400">
              <a:lnSpc>
                <a:spcPct val="115000"/>
              </a:lnSpc>
              <a:buClr>
                <a:srgbClr val="000000"/>
              </a:buClr>
              <a:buSzPct val="100000"/>
              <a:buChar char="■"/>
              <a:defRPr sz="1800"/>
            </a:pPr>
            <a:r>
              <a:rPr sz="1100"/>
              <a:t>1 need to have my IT person review</a:t>
            </a:r>
          </a:p>
          <a:p>
            <a:pPr marL="1371600" lvl="2" indent="-298450" defTabSz="914400">
              <a:lnSpc>
                <a:spcPct val="115000"/>
              </a:lnSpc>
              <a:buClr>
                <a:srgbClr val="000000"/>
              </a:buClr>
              <a:buSzPct val="100000"/>
              <a:buChar char="■"/>
              <a:defRPr sz="1800"/>
            </a:pPr>
            <a:r>
              <a:rPr sz="1100"/>
              <a:t>1 Will there be access controls? </a:t>
            </a:r>
          </a:p>
          <a:p>
            <a:pPr lvl="0" defTabSz="914400">
              <a:lnSpc>
                <a:spcPct val="115000"/>
              </a:lnSpc>
              <a:defRPr sz="1800"/>
            </a:pPr>
            <a:endParaRPr sz="1100"/>
          </a:p>
          <a:p>
            <a:pPr marL="457200" lvl="0" indent="-298450" defTabSz="914400">
              <a:lnSpc>
                <a:spcPct val="115000"/>
              </a:lnSpc>
              <a:buClr>
                <a:srgbClr val="000000"/>
              </a:buClr>
              <a:buSzPct val="100000"/>
              <a:buChar char="●"/>
              <a:defRPr sz="1800"/>
            </a:pPr>
            <a:r>
              <a:rPr sz="1100"/>
              <a:t>[Of the folks who said they would not use a web-based FECFile, some commented that they didn’t believe a web-based FECfile would help them because: they perceive web-based systems as having slower performance; they only work on filings while they are at their desk; or they primarily use vendor software that is already web-based.]</a:t>
            </a:r>
          </a:p>
          <a:p>
            <a:pPr lvl="0" defTabSz="914400">
              <a:lnSpc>
                <a:spcPct val="115000"/>
              </a:lnSpc>
              <a:defRPr sz="1800"/>
            </a:pPr>
            <a:endParaRPr sz="1100"/>
          </a:p>
          <a:p>
            <a:pPr marL="457200" lvl="0" indent="-298450" defTabSz="914400">
              <a:lnSpc>
                <a:spcPct val="115000"/>
              </a:lnSpc>
              <a:buClr>
                <a:srgbClr val="000000"/>
              </a:buClr>
              <a:buSzPct val="100000"/>
              <a:buChar char="●"/>
              <a:defRPr sz="1800"/>
            </a:pPr>
            <a:r>
              <a:rPr sz="1100"/>
              <a:t>About 17% of all survey respondents said they would need more information, mostly about how their data were secured and stored, before they could decide. </a:t>
            </a:r>
          </a:p>
          <a:p>
            <a:pPr marL="457200" lvl="0" indent="-298450" defTabSz="914400">
              <a:lnSpc>
                <a:spcPct val="115000"/>
              </a:lnSpc>
              <a:buClr>
                <a:srgbClr val="000000"/>
              </a:buClr>
              <a:buSzPct val="100000"/>
              <a:buChar char="●"/>
              <a:defRPr sz="1800"/>
            </a:pPr>
            <a:r>
              <a:rPr sz="1100"/>
              <a:t>In general, the people who said they would use a web-based FECFile are already FECFile users, report small numbers of transactions, and are less likely to be compliance professionals. </a:t>
            </a:r>
          </a:p>
          <a:p>
            <a:pPr lvl="0" defTabSz="914400">
              <a:lnSpc>
                <a:spcPct val="115000"/>
              </a:lnSpc>
              <a:defRPr sz="1800"/>
            </a:pPr>
            <a:endParaRPr sz="1100"/>
          </a:p>
          <a:p>
            <a:pPr lvl="0" defTabSz="914400">
              <a:lnSpc>
                <a:spcPct val="120000"/>
              </a:lnSpc>
              <a:defRPr sz="1800"/>
            </a:pPr>
            <a:r>
              <a:rPr sz="1100" b="1">
                <a:solidFill>
                  <a:srgbClr val="1C304A"/>
                </a:solidFill>
              </a:rPr>
              <a:t/>
            </a:r>
            <a:br>
              <a:rPr sz="1100" b="1">
                <a:solidFill>
                  <a:srgbClr val="1C304A"/>
                </a:solidFill>
              </a:rPr>
            </a:br>
            <a:endParaRPr sz="1100" b="1">
              <a:solidFill>
                <a:srgbClr val="1C304A"/>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Shape 1057"/>
          <p:cNvSpPr>
            <a:spLocks noGrp="1" noRot="1" noChangeAspect="1"/>
          </p:cNvSpPr>
          <p:nvPr>
            <p:ph type="sldImg"/>
          </p:nvPr>
        </p:nvSpPr>
        <p:spPr>
          <a:prstGeom prst="rect">
            <a:avLst/>
          </a:prstGeom>
        </p:spPr>
        <p:txBody>
          <a:bodyPr/>
          <a:lstStyle/>
          <a:p>
            <a:pPr lvl="0"/>
            <a:endParaRPr/>
          </a:p>
        </p:txBody>
      </p:sp>
      <p:sp>
        <p:nvSpPr>
          <p:cNvPr id="1058" name="Shape 1058"/>
          <p:cNvSpPr>
            <a:spLocks noGrp="1"/>
          </p:cNvSpPr>
          <p:nvPr>
            <p:ph type="body" sz="quarter" idx="1"/>
          </p:nvPr>
        </p:nvSpPr>
        <p:spPr>
          <a:prstGeom prst="rect">
            <a:avLst/>
          </a:prstGeom>
        </p:spPr>
        <p:txBody>
          <a:bodyPr/>
          <a:lstStyle/>
          <a:p>
            <a:pPr marL="457200" lvl="0" indent="-228600" defTabSz="914400">
              <a:lnSpc>
                <a:spcPct val="100000"/>
              </a:lnSpc>
              <a:buSzPct val="100000"/>
              <a:buChar char="-"/>
              <a:defRPr sz="1800"/>
            </a:pPr>
            <a:r>
              <a:rPr sz="1100"/>
              <a:t>We asked folks to tell us which of these capabilities they are you most excited about, and this is what they told us. </a:t>
            </a:r>
          </a:p>
          <a:p>
            <a:pPr marL="457200" lvl="0" indent="-228600" defTabSz="914400">
              <a:lnSpc>
                <a:spcPct val="120000"/>
              </a:lnSpc>
              <a:buSzPct val="100000"/>
              <a:buChar char="-"/>
              <a:defRPr sz="1800"/>
            </a:pPr>
            <a:r>
              <a:rPr sz="1100"/>
              <a:t>Now I am going to hand it off to Lindsay who is going to talk to you about some of our findings with regards to technical infrastructure.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a:spLocks noGrp="1" noRot="1" noChangeAspect="1"/>
          </p:cNvSpPr>
          <p:nvPr>
            <p:ph type="sldImg"/>
          </p:nvPr>
        </p:nvSpPr>
        <p:spPr>
          <a:prstGeom prst="rect">
            <a:avLst/>
          </a:prstGeom>
        </p:spPr>
        <p:txBody>
          <a:bodyPr/>
          <a:lstStyle/>
          <a:p>
            <a:pPr lvl="0"/>
            <a:endParaRPr/>
          </a:p>
        </p:txBody>
      </p:sp>
      <p:sp>
        <p:nvSpPr>
          <p:cNvPr id="1062" name="Shape 1062"/>
          <p:cNvSpPr>
            <a:spLocks noGrp="1"/>
          </p:cNvSpPr>
          <p:nvPr>
            <p:ph type="body" sz="quarter" idx="1"/>
          </p:nvPr>
        </p:nvSpPr>
        <p:spPr>
          <a:prstGeom prst="rect">
            <a:avLst/>
          </a:prstGeom>
        </p:spPr>
        <p:txBody>
          <a:bodyPr/>
          <a:lstStyle>
            <a:lvl1pPr defTabSz="914400">
              <a:lnSpc>
                <a:spcPct val="100000"/>
              </a:lnSpc>
              <a:defRPr sz="1100"/>
            </a:lvl1pPr>
          </a:lstStyle>
          <a:p>
            <a:pPr lvl="0">
              <a:defRPr sz="1800"/>
            </a:pPr>
            <a:r>
              <a:rPr sz="1100"/>
              <a:t>In parallel to all of that research on improving the filer experience and data quality, we also looked at how to modernize efiling infrastructure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Shape 1066"/>
          <p:cNvSpPr>
            <a:spLocks noGrp="1" noRot="1" noChangeAspect="1"/>
          </p:cNvSpPr>
          <p:nvPr>
            <p:ph type="sldImg"/>
          </p:nvPr>
        </p:nvSpPr>
        <p:spPr>
          <a:prstGeom prst="rect">
            <a:avLst/>
          </a:prstGeom>
        </p:spPr>
        <p:txBody>
          <a:bodyPr/>
          <a:lstStyle/>
          <a:p>
            <a:pPr lvl="0"/>
            <a:endParaRPr/>
          </a:p>
        </p:txBody>
      </p:sp>
      <p:sp>
        <p:nvSpPr>
          <p:cNvPr id="1067" name="Shape 1067"/>
          <p:cNvSpPr>
            <a:spLocks noGrp="1"/>
          </p:cNvSpPr>
          <p:nvPr>
            <p:ph type="body" sz="quarter" idx="1"/>
          </p:nvPr>
        </p:nvSpPr>
        <p:spPr>
          <a:prstGeom prst="rect">
            <a:avLst/>
          </a:prstGeom>
        </p:spPr>
        <p:txBody>
          <a:bodyPr/>
          <a:lstStyle>
            <a:lvl1pPr defTabSz="914400">
              <a:lnSpc>
                <a:spcPct val="100000"/>
              </a:lnSpc>
              <a:defRPr sz="1100"/>
            </a:lvl1pPr>
          </a:lstStyle>
          <a:p>
            <a:pPr lvl="0">
              <a:defRPr sz="1800"/>
            </a:pPr>
            <a:r>
              <a:rPr sz="1100"/>
              <a:t>Here’s the cumulative filing data volumes from the early 2013 study. Pay attention to that red line.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Shape 1071"/>
          <p:cNvSpPr>
            <a:spLocks noGrp="1" noRot="1" noChangeAspect="1"/>
          </p:cNvSpPr>
          <p:nvPr>
            <p:ph type="sldImg"/>
          </p:nvPr>
        </p:nvSpPr>
        <p:spPr>
          <a:prstGeom prst="rect">
            <a:avLst/>
          </a:prstGeom>
        </p:spPr>
        <p:txBody>
          <a:bodyPr/>
          <a:lstStyle/>
          <a:p>
            <a:pPr lvl="0"/>
            <a:endParaRPr/>
          </a:p>
        </p:txBody>
      </p:sp>
      <p:sp>
        <p:nvSpPr>
          <p:cNvPr id="1072" name="Shape 1072"/>
          <p:cNvSpPr>
            <a:spLocks noGrp="1"/>
          </p:cNvSpPr>
          <p:nvPr>
            <p:ph type="body" sz="quarter" idx="1"/>
          </p:nvPr>
        </p:nvSpPr>
        <p:spPr>
          <a:prstGeom prst="rect">
            <a:avLst/>
          </a:prstGeom>
        </p:spPr>
        <p:txBody>
          <a:bodyPr/>
          <a:lstStyle/>
          <a:p>
            <a:pPr lvl="0" defTabSz="914400">
              <a:lnSpc>
                <a:spcPct val="100000"/>
              </a:lnSpc>
              <a:defRPr sz="1800"/>
            </a:pPr>
            <a:r>
              <a:rPr sz="1100"/>
              <a:t>Here’s a similar red line that shows the number of transactions, but zoomed out to include the time since the 2013 study, and going all the way back to ‘77. What perhaps wasn’t clear at the time of the 2013 study was that the growth is in fact exponential, not linear. Right around that time, you hit what’s known as the knee of the curve. </a:t>
            </a:r>
          </a:p>
          <a:p>
            <a:pPr lvl="0" defTabSz="914400">
              <a:lnSpc>
                <a:spcPct val="100000"/>
              </a:lnSpc>
              <a:defRPr sz="1800"/>
            </a:pPr>
            <a:endParaRPr sz="1100"/>
          </a:p>
          <a:p>
            <a:pPr lvl="0" defTabSz="914400">
              <a:lnSpc>
                <a:spcPct val="100000"/>
              </a:lnSpc>
              <a:defRPr sz="1800"/>
            </a:pPr>
            <a:r>
              <a:rPr sz="1100"/>
              <a:t>Great, so it’s increasing a lot. Does it matter if it’s exponential or linear? </a:t>
            </a:r>
          </a:p>
          <a:p>
            <a:pPr lvl="0" defTabSz="914400">
              <a:lnSpc>
                <a:spcPct val="100000"/>
              </a:lnSpc>
              <a:defRPr sz="1800"/>
            </a:pPr>
            <a:endParaRPr sz="1100"/>
          </a:p>
          <a:p>
            <a:pPr lvl="0" defTabSz="914400">
              <a:lnSpc>
                <a:spcPct val="100000"/>
              </a:lnSpc>
              <a:defRPr sz="1800"/>
            </a:pPr>
            <a:r>
              <a:rPr sz="1100"/>
              <a:t>Well, as futurist Ray Kurzweil put it: “If I take 30 steps linearly, I get to 30. If I take 30 steps exponentially, I get to a billion. </a:t>
            </a:r>
          </a:p>
          <a:p>
            <a:pPr lvl="0" defTabSz="914400">
              <a:lnSpc>
                <a:spcPct val="100000"/>
              </a:lnSpc>
              <a:defRPr sz="1800"/>
            </a:pPr>
            <a:endParaRPr sz="1100"/>
          </a:p>
          <a:p>
            <a:pPr lvl="0" defTabSz="914400">
              <a:lnSpc>
                <a:spcPct val="100000"/>
              </a:lnSpc>
              <a:defRPr sz="1800"/>
            </a:pPr>
            <a:r>
              <a:rPr sz="1100"/>
              <a:t>Not to put too fine a point on it, but the system you build to withstand linear growth is not the system that you build to withstand exponential growth. </a:t>
            </a:r>
          </a:p>
          <a:p>
            <a:pPr lvl="0" defTabSz="914400">
              <a:lnSpc>
                <a:spcPct val="100000"/>
              </a:lnSpc>
              <a:defRPr sz="1800"/>
            </a:pPr>
            <a:endParaRPr sz="1100"/>
          </a:p>
          <a:p>
            <a:pPr lvl="0" defTabSz="914400">
              <a:lnSpc>
                <a:spcPct val="100000"/>
              </a:lnSpc>
              <a:defRPr sz="1800"/>
            </a:pPr>
            <a:r>
              <a:rPr sz="1100"/>
              <a:t>Additionally, there are many factors outside the FEC’s control that make this growth even harder to predict.</a:t>
            </a:r>
          </a:p>
          <a:p>
            <a:pPr lvl="0" defTabSz="914400">
              <a:lnSpc>
                <a:spcPct val="100000"/>
              </a:lnSpc>
              <a:defRPr sz="1800"/>
            </a:pPr>
            <a:endParaRPr sz="1100"/>
          </a:p>
          <a:p>
            <a:pPr lvl="0" defTabSz="914400">
              <a:lnSpc>
                <a:spcPct val="100000"/>
              </a:lnSpc>
              <a:defRPr sz="1800"/>
            </a:pPr>
            <a:r>
              <a:rPr sz="1100"/>
              <a:t>-----</a:t>
            </a:r>
          </a:p>
          <a:p>
            <a:pPr lvl="0" defTabSz="914400">
              <a:lnSpc>
                <a:spcPct val="100000"/>
              </a:lnSpc>
              <a:defRPr sz="1800"/>
            </a:pPr>
            <a:r>
              <a:rPr sz="1100"/>
              <a:t>R-squared for an exponential line of fit is .96 (vs linear which is in the .60s). Granted, the charts on this and the last slide are measuring slightly different things, but we believe the two are highly correlated. Also, the raw transaction data show the same exponential trend.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prstGeom prst="rect">
            <a:avLst/>
          </a:prstGeom>
        </p:spPr>
        <p:txBody>
          <a:bodyPr/>
          <a:lstStyle/>
          <a:p>
            <a:pPr lvl="0"/>
            <a:endParaRPr/>
          </a:p>
        </p:txBody>
      </p:sp>
      <p:sp>
        <p:nvSpPr>
          <p:cNvPr id="1077" name="Shape 1077"/>
          <p:cNvSpPr>
            <a:spLocks noGrp="1"/>
          </p:cNvSpPr>
          <p:nvPr>
            <p:ph type="body" sz="quarter" idx="1"/>
          </p:nvPr>
        </p:nvSpPr>
        <p:spPr>
          <a:prstGeom prst="rect">
            <a:avLst/>
          </a:prstGeom>
        </p:spPr>
        <p:txBody>
          <a:bodyPr/>
          <a:lstStyle/>
          <a:p>
            <a:pPr lvl="0" defTabSz="914400">
              <a:lnSpc>
                <a:spcPct val="100000"/>
              </a:lnSpc>
              <a:defRPr sz="1800"/>
            </a:pPr>
            <a:r>
              <a:rPr sz="1400"/>
              <a:t>Not only is the data growing it is growing </a:t>
            </a:r>
            <a:endParaRPr sz="1100"/>
          </a:p>
          <a:p>
            <a:pPr marL="457200" lvl="0" indent="-228600" defTabSz="914400">
              <a:lnSpc>
                <a:spcPct val="100000"/>
              </a:lnSpc>
              <a:buSzPct val="100000"/>
              <a:buChar char="-"/>
              <a:defRPr sz="1800"/>
            </a:pPr>
            <a:r>
              <a:rPr sz="1400"/>
              <a:t>We can see this traffic comes with tremendous peaks and valleys. And we know the bulk of the traffic is all going to come in on filing deadlines. </a:t>
            </a:r>
            <a:endParaRPr sz="1100"/>
          </a:p>
          <a:p>
            <a:pPr lvl="0" defTabSz="914400">
              <a:lnSpc>
                <a:spcPct val="100000"/>
              </a:lnSpc>
              <a:defRPr sz="1800"/>
            </a:pPr>
            <a:endParaRPr sz="1400"/>
          </a:p>
          <a:p>
            <a:pPr marL="457200" lvl="0" indent="-228600" defTabSz="914400">
              <a:lnSpc>
                <a:spcPct val="100000"/>
              </a:lnSpc>
              <a:buSzPct val="100000"/>
              <a:buChar char="-"/>
              <a:defRPr sz="1800"/>
            </a:pPr>
            <a:r>
              <a:rPr sz="1400"/>
              <a:t>Since you are buying and maintaining your own hardware, you have to purchase the computational and storage capacity for you peak times even though you don’t need all that capacity most of the time. </a:t>
            </a:r>
            <a:endParaRPr sz="1100"/>
          </a:p>
          <a:p>
            <a:pPr lvl="0" defTabSz="914400">
              <a:lnSpc>
                <a:spcPct val="100000"/>
              </a:lnSpc>
              <a:defRPr sz="1800"/>
            </a:pPr>
            <a:endParaRPr sz="1400"/>
          </a:p>
          <a:p>
            <a:pPr marL="457200" lvl="0" indent="-228600" defTabSz="914400">
              <a:lnSpc>
                <a:spcPct val="100000"/>
              </a:lnSpc>
              <a:buSzPct val="100000"/>
              <a:buChar char="-"/>
              <a:defRPr sz="1800"/>
            </a:pPr>
            <a:r>
              <a:rPr sz="1400"/>
              <a:t>If you need to add a server because you’re getting spikes in traffic during a filing deadline, adding it is as easy as a few configuration steps, and can be done in minutes to maybe a day. Contrast this with the process to requisition a piece of physical hardware, which can take an agency weeks to months to years.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a:spLocks noGrp="1" noRot="1" noChangeAspect="1"/>
          </p:cNvSpPr>
          <p:nvPr>
            <p:ph type="sldImg"/>
          </p:nvPr>
        </p:nvSpPr>
        <p:spPr>
          <a:prstGeom prst="rect">
            <a:avLst/>
          </a:prstGeom>
        </p:spPr>
        <p:txBody>
          <a:bodyPr/>
          <a:lstStyle/>
          <a:p>
            <a:pPr lvl="0"/>
            <a:endParaRPr/>
          </a:p>
        </p:txBody>
      </p:sp>
      <p:sp>
        <p:nvSpPr>
          <p:cNvPr id="1092" name="Shape 1092"/>
          <p:cNvSpPr>
            <a:spLocks noGrp="1"/>
          </p:cNvSpPr>
          <p:nvPr>
            <p:ph type="body" sz="quarter" idx="1"/>
          </p:nvPr>
        </p:nvSpPr>
        <p:spPr>
          <a:prstGeom prst="rect">
            <a:avLst/>
          </a:prstGeom>
        </p:spPr>
        <p:txBody>
          <a:bodyPr/>
          <a:lstStyle/>
          <a:p>
            <a:pPr lvl="0" defTabSz="914400">
              <a:lnSpc>
                <a:spcPct val="100000"/>
              </a:lnSpc>
              <a:defRPr sz="1800"/>
            </a:pPr>
            <a:endParaRPr sz="1100"/>
          </a:p>
          <a:p>
            <a:pPr lvl="0" defTabSz="914400">
              <a:lnSpc>
                <a:spcPct val="100000"/>
              </a:lnSpc>
              <a:defRPr sz="1800"/>
            </a:pPr>
            <a:r>
              <a:rPr sz="1100"/>
              <a:t>What are the impacts of this kind of growth?</a:t>
            </a:r>
          </a:p>
          <a:p>
            <a:pPr lvl="0" defTabSz="914400">
              <a:lnSpc>
                <a:spcPct val="100000"/>
              </a:lnSpc>
              <a:defRPr sz="1800"/>
            </a:pPr>
            <a:endParaRPr sz="1100"/>
          </a:p>
          <a:p>
            <a:pPr marL="457200" lvl="0" indent="-228600" defTabSz="914400">
              <a:lnSpc>
                <a:spcPct val="100000"/>
              </a:lnSpc>
              <a:buSzPct val="100000"/>
              <a:buChar char="-"/>
              <a:defRPr sz="1800"/>
            </a:pPr>
            <a:r>
              <a:rPr sz="1100"/>
              <a:t>Storage and processing needs will increase at an increasing rate</a:t>
            </a:r>
          </a:p>
          <a:p>
            <a:pPr marL="457200" lvl="0" indent="-228600" defTabSz="914400">
              <a:lnSpc>
                <a:spcPct val="100000"/>
              </a:lnSpc>
              <a:buSzPct val="100000"/>
              <a:buChar char="-"/>
              <a:defRPr sz="1800"/>
            </a:pPr>
            <a:r>
              <a:rPr sz="1100"/>
              <a:t>Analysis becomes more dependent on help for machines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noRot="1" noChangeAspect="1"/>
          </p:cNvSpPr>
          <p:nvPr>
            <p:ph type="sldImg"/>
          </p:nvPr>
        </p:nvSpPr>
        <p:spPr>
          <a:prstGeom prst="rect">
            <a:avLst/>
          </a:prstGeom>
        </p:spPr>
        <p:txBody>
          <a:bodyPr/>
          <a:lstStyle/>
          <a:p>
            <a:pPr lvl="0"/>
            <a:endParaRPr/>
          </a:p>
        </p:txBody>
      </p:sp>
      <p:sp>
        <p:nvSpPr>
          <p:cNvPr id="1097" name="Shape 1097"/>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400"/>
            </a:lvl1pPr>
          </a:lstStyle>
          <a:p>
            <a:pPr lvl="0">
              <a:defRPr sz="1800"/>
            </a:pPr>
            <a:r>
              <a:rPr sz="1400"/>
              <a:t>Storage and processing are going to continue to grow, and we can expect a lot of growth</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Shape 1102"/>
          <p:cNvSpPr>
            <a:spLocks noGrp="1" noRot="1" noChangeAspect="1"/>
          </p:cNvSpPr>
          <p:nvPr>
            <p:ph type="sldImg"/>
          </p:nvPr>
        </p:nvSpPr>
        <p:spPr>
          <a:prstGeom prst="rect">
            <a:avLst/>
          </a:prstGeom>
        </p:spPr>
        <p:txBody>
          <a:bodyPr/>
          <a:lstStyle/>
          <a:p>
            <a:pPr lvl="0"/>
            <a:endParaRPr/>
          </a:p>
        </p:txBody>
      </p:sp>
      <p:sp>
        <p:nvSpPr>
          <p:cNvPr id="1103" name="Shape 1103"/>
          <p:cNvSpPr>
            <a:spLocks noGrp="1"/>
          </p:cNvSpPr>
          <p:nvPr>
            <p:ph type="body" sz="quarter" idx="1"/>
          </p:nvPr>
        </p:nvSpPr>
        <p:spPr>
          <a:prstGeom prst="rect">
            <a:avLst/>
          </a:prstGeom>
        </p:spPr>
        <p:txBody>
          <a:bodyPr/>
          <a:lstStyle/>
          <a:p>
            <a:pPr lvl="0" defTabSz="914400">
              <a:lnSpc>
                <a:spcPct val="100000"/>
              </a:lnSpc>
              <a:defRPr sz="1800"/>
            </a:pPr>
            <a:r>
              <a:rPr sz="1400"/>
              <a:t>The rapid growth of records and traffic spikes make moving this system to the cloud a good move. </a:t>
            </a:r>
            <a:endParaRPr sz="1100"/>
          </a:p>
          <a:p>
            <a:pPr lvl="0" defTabSz="914400">
              <a:lnSpc>
                <a:spcPct val="100000"/>
              </a:lnSpc>
              <a:defRPr sz="1800"/>
            </a:pPr>
            <a:endParaRPr sz="1400"/>
          </a:p>
          <a:p>
            <a:pPr lvl="0" defTabSz="914400">
              <a:lnSpc>
                <a:spcPct val="100000"/>
              </a:lnSpc>
              <a:defRPr sz="1800"/>
            </a:pPr>
            <a:r>
              <a:rPr sz="1400"/>
              <a:t>In the cloud, your server cost is prorated by what you use and you can get more storage as needed.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Shape 861"/>
          <p:cNvSpPr>
            <a:spLocks noGrp="1" noRot="1" noChangeAspect="1"/>
          </p:cNvSpPr>
          <p:nvPr>
            <p:ph type="sldImg"/>
          </p:nvPr>
        </p:nvSpPr>
        <p:spPr>
          <a:prstGeom prst="rect">
            <a:avLst/>
          </a:prstGeom>
        </p:spPr>
        <p:txBody>
          <a:bodyPr/>
          <a:lstStyle/>
          <a:p>
            <a:pPr lvl="0"/>
            <a:endParaRPr/>
          </a:p>
        </p:txBody>
      </p:sp>
      <p:sp>
        <p:nvSpPr>
          <p:cNvPr id="862" name="Shape 862"/>
          <p:cNvSpPr>
            <a:spLocks noGrp="1"/>
          </p:cNvSpPr>
          <p:nvPr>
            <p:ph type="body" sz="quarter" idx="1"/>
          </p:nvPr>
        </p:nvSpPr>
        <p:spPr>
          <a:prstGeom prst="rect">
            <a:avLst/>
          </a:prstGeom>
        </p:spPr>
        <p:txBody>
          <a:bodyPr/>
          <a:lstStyle/>
          <a:p>
            <a:pPr lvl="0" defTabSz="914400">
              <a:lnSpc>
                <a:spcPct val="100000"/>
              </a:lnSpc>
              <a:defRPr sz="1800"/>
            </a:pPr>
            <a:r>
              <a:rPr sz="1100"/>
              <a:t>There are two aspects of our research that make our approach something different: we keep the focus on the user, and we focus on small bets, quickly validated. </a:t>
            </a:r>
          </a:p>
          <a:p>
            <a:pPr lvl="0" defTabSz="914400">
              <a:lnSpc>
                <a:spcPct val="100000"/>
              </a:lnSpc>
              <a:defRPr sz="1800"/>
            </a:pPr>
            <a:endParaRPr sz="1100"/>
          </a:p>
          <a:p>
            <a:pPr lvl="0" defTabSz="914400">
              <a:lnSpc>
                <a:spcPct val="100000"/>
              </a:lnSpc>
              <a:defRPr sz="1800"/>
            </a:pPr>
            <a:r>
              <a:rPr sz="1100"/>
              <a:t>We believe that through iteration and keeping users at the center of the process, the best solutions emerge over time, through experimentation. So we learn, build, and test to see if we were right. </a:t>
            </a:r>
          </a:p>
          <a:p>
            <a:pPr lvl="0" defTabSz="914400">
              <a:lnSpc>
                <a:spcPct val="100000"/>
              </a:lnSpc>
              <a:defRPr sz="1800"/>
            </a:pPr>
            <a:endParaRPr sz="1100"/>
          </a:p>
          <a:p>
            <a:pPr lvl="0" defTabSz="914400">
              <a:lnSpc>
                <a:spcPct val="100000"/>
              </a:lnSpc>
              <a:defRPr sz="1800"/>
            </a:pPr>
            <a:r>
              <a:rPr sz="1100"/>
              <a:t>Quick example of how this played out: </a:t>
            </a:r>
          </a:p>
          <a:p>
            <a:pPr lvl="0" defTabSz="914400">
              <a:lnSpc>
                <a:spcPct val="100000"/>
              </a:lnSpc>
              <a:defRPr sz="1800"/>
            </a:pPr>
            <a:r>
              <a:rPr sz="1100"/>
              <a:t>Through interviews, we learned that folks used exports from bank accounts, payroll systems, and membership databases to fill in the data, and that only a few experts knew about and used the import feature in FECFile. </a:t>
            </a:r>
          </a:p>
          <a:p>
            <a:pPr lvl="0" defTabSz="914400">
              <a:lnSpc>
                <a:spcPct val="100000"/>
              </a:lnSpc>
              <a:defRPr sz="1800"/>
            </a:pPr>
            <a:r>
              <a:rPr sz="1100"/>
              <a:t>We quickly designed a prototype that attempted to make it clearer how to initiate an import and attempted to simplify the import flow. We then took this simple prototype to users to see if they could figure out how to make it work. From these tests, we learned what did and didn’t work, which informed our recommendations. If you want to check out what folks struggled with, or what the import feature we designed looked like, hang around after the presentation, we’ll show you more.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Shape 1108"/>
          <p:cNvSpPr>
            <a:spLocks noGrp="1" noRot="1" noChangeAspect="1"/>
          </p:cNvSpPr>
          <p:nvPr>
            <p:ph type="sldImg"/>
          </p:nvPr>
        </p:nvSpPr>
        <p:spPr>
          <a:prstGeom prst="rect">
            <a:avLst/>
          </a:prstGeom>
        </p:spPr>
        <p:txBody>
          <a:bodyPr/>
          <a:lstStyle/>
          <a:p>
            <a:pPr lvl="0"/>
            <a:endParaRPr/>
          </a:p>
        </p:txBody>
      </p:sp>
      <p:sp>
        <p:nvSpPr>
          <p:cNvPr id="1109" name="Shape 1109"/>
          <p:cNvSpPr>
            <a:spLocks noGrp="1"/>
          </p:cNvSpPr>
          <p:nvPr>
            <p:ph type="body" sz="quarter" idx="1"/>
          </p:nvPr>
        </p:nvSpPr>
        <p:spPr>
          <a:prstGeom prst="rect">
            <a:avLst/>
          </a:prstGeom>
        </p:spPr>
        <p:txBody>
          <a:bodyPr/>
          <a:lstStyle/>
          <a:p>
            <a:pPr lvl="0" defTabSz="914400">
              <a:lnSpc>
                <a:spcPct val="100000"/>
              </a:lnSpc>
              <a:defRPr sz="1800"/>
            </a:pPr>
            <a:r>
              <a:rPr sz="1400"/>
              <a:t>By cloud we mean systems</a:t>
            </a:r>
            <a:endParaRPr sz="1100"/>
          </a:p>
          <a:p>
            <a:pPr lvl="0" defTabSz="914400">
              <a:lnSpc>
                <a:spcPct val="100000"/>
              </a:lnSpc>
              <a:defRPr sz="1800"/>
            </a:pPr>
            <a:endParaRPr sz="1400"/>
          </a:p>
          <a:p>
            <a:pPr lvl="0" defTabSz="914400">
              <a:lnSpc>
                <a:spcPct val="100000"/>
              </a:lnSpc>
              <a:defRPr sz="1800"/>
            </a:pPr>
            <a:r>
              <a:rPr sz="1400"/>
              <a:t>Resources can be easily added or removed, with a simple configuration step</a:t>
            </a:r>
            <a:endParaRPr sz="1100"/>
          </a:p>
          <a:p>
            <a:pPr lvl="0" defTabSz="914400">
              <a:lnSpc>
                <a:spcPct val="100000"/>
              </a:lnSpc>
              <a:defRPr sz="1800"/>
            </a:pPr>
            <a:endParaRPr sz="1400"/>
          </a:p>
          <a:p>
            <a:pPr lvl="0" defTabSz="914400">
              <a:lnSpc>
                <a:spcPct val="100000"/>
              </a:lnSpc>
              <a:defRPr sz="1800"/>
            </a:pPr>
            <a:r>
              <a:rPr sz="1400"/>
              <a:t>FEC isn’t responsible for patching, hardware security levels etc. </a:t>
            </a:r>
            <a:endParaRPr sz="1100"/>
          </a:p>
          <a:p>
            <a:pPr lvl="0" defTabSz="914400">
              <a:lnSpc>
                <a:spcPct val="100000"/>
              </a:lnSpc>
              <a:defRPr sz="1800"/>
            </a:pPr>
            <a:endParaRPr sz="1400"/>
          </a:p>
          <a:p>
            <a:pPr lvl="0" defTabSz="914400">
              <a:lnSpc>
                <a:spcPct val="100000"/>
              </a:lnSpc>
              <a:defRPr sz="1800"/>
            </a:pPr>
            <a:r>
              <a:rPr sz="1400"/>
              <a:t>The applications can be automatically redeployed at anytime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Shape 1113"/>
          <p:cNvSpPr>
            <a:spLocks noGrp="1" noRot="1" noChangeAspect="1"/>
          </p:cNvSpPr>
          <p:nvPr>
            <p:ph type="sldImg"/>
          </p:nvPr>
        </p:nvSpPr>
        <p:spPr>
          <a:prstGeom prst="rect">
            <a:avLst/>
          </a:prstGeom>
        </p:spPr>
        <p:txBody>
          <a:bodyPr/>
          <a:lstStyle/>
          <a:p>
            <a:pPr lvl="0"/>
            <a:endParaRPr/>
          </a:p>
        </p:txBody>
      </p:sp>
      <p:sp>
        <p:nvSpPr>
          <p:cNvPr id="1114" name="Shape 1114"/>
          <p:cNvSpPr>
            <a:spLocks noGrp="1"/>
          </p:cNvSpPr>
          <p:nvPr>
            <p:ph type="body" sz="quarter" idx="1"/>
          </p:nvPr>
        </p:nvSpPr>
        <p:spPr>
          <a:prstGeom prst="rect">
            <a:avLst/>
          </a:prstGeom>
        </p:spPr>
        <p:txBody>
          <a:bodyPr/>
          <a:lstStyle/>
          <a:p>
            <a:pPr lvl="0" defTabSz="914400">
              <a:lnSpc>
                <a:spcPct val="100000"/>
              </a:lnSpc>
              <a:defRPr sz="1800"/>
            </a:pPr>
            <a:r>
              <a:rPr sz="1400"/>
              <a:t>With scalability, you can handle more traffic</a:t>
            </a:r>
            <a:endParaRPr sz="1100"/>
          </a:p>
          <a:p>
            <a:pPr lvl="0" defTabSz="914400">
              <a:lnSpc>
                <a:spcPct val="100000"/>
              </a:lnSpc>
              <a:defRPr sz="1800"/>
            </a:pPr>
            <a:endParaRPr sz="1400"/>
          </a:p>
          <a:p>
            <a:pPr lvl="0" defTabSz="914400">
              <a:lnSpc>
                <a:spcPct val="100000"/>
              </a:lnSpc>
              <a:defRPr sz="1800"/>
            </a:pPr>
            <a:r>
              <a:rPr sz="1400"/>
              <a:t>FEC isn’t responsible for patching on an operating system level. Security patches are automatically applied. Choosing a cloud.gov you can also leverage their extensive security contols- we just got a JAB ATO</a:t>
            </a:r>
            <a:endParaRPr sz="1100"/>
          </a:p>
          <a:p>
            <a:pPr lvl="0" defTabSz="914400">
              <a:lnSpc>
                <a:spcPct val="100000"/>
              </a:lnSpc>
              <a:defRPr sz="1800"/>
            </a:pPr>
            <a:endParaRPr sz="1400"/>
          </a:p>
          <a:p>
            <a:pPr lvl="0" defTabSz="914400">
              <a:lnSpc>
                <a:spcPct val="100000"/>
              </a:lnSpc>
              <a:defRPr sz="1800"/>
            </a:pPr>
            <a:r>
              <a:rPr sz="1400"/>
              <a:t>Automation can relieve staff of the most tedious work so they can focus on things that matter more.</a:t>
            </a:r>
            <a:endParaRPr sz="1100"/>
          </a:p>
          <a:p>
            <a:pPr lvl="0" defTabSz="914400">
              <a:lnSpc>
                <a:spcPct val="100000"/>
              </a:lnSpc>
              <a:defRPr sz="1800"/>
            </a:pPr>
            <a:endParaRPr sz="1400"/>
          </a:p>
          <a:p>
            <a:pPr lvl="0" defTabSz="914400">
              <a:lnSpc>
                <a:spcPct val="100000"/>
              </a:lnSpc>
              <a:defRPr sz="1800"/>
            </a:pPr>
            <a:r>
              <a:rPr sz="1400"/>
              <a:t>$ With pro-rated pricing, you only pay for what you use. And you would pay a lot less.</a:t>
            </a:r>
            <a:endParaRPr sz="1100"/>
          </a:p>
          <a:p>
            <a:pPr lvl="0" defTabSz="914400">
              <a:lnSpc>
                <a:spcPct val="100000"/>
              </a:lnSpc>
              <a:defRPr sz="1800"/>
            </a:pPr>
            <a:endParaRPr sz="1400"/>
          </a:p>
          <a:p>
            <a:pPr lvl="0" defTabSz="914400">
              <a:lnSpc>
                <a:spcPct val="100000"/>
              </a:lnSpc>
              <a:defRPr sz="1800"/>
            </a:pPr>
            <a:r>
              <a:rPr sz="1400"/>
              <a:t>You can expect more detail about moving to the cloud in the upcoming 18F-FEC Cloud study</a:t>
            </a:r>
            <a:endParaRPr sz="1100"/>
          </a:p>
          <a:p>
            <a:pPr lvl="0" defTabSz="914400">
              <a:lnSpc>
                <a:spcPct val="100000"/>
              </a:lnSpc>
              <a:defRPr sz="1800"/>
            </a:pPr>
            <a:endParaRPr sz="1400"/>
          </a:p>
          <a:p>
            <a:pPr lvl="0" defTabSz="914400">
              <a:lnSpc>
                <a:spcPct val="100000"/>
              </a:lnSpc>
              <a:defRPr sz="1800"/>
            </a:pPr>
            <a:r>
              <a:rPr sz="1400"/>
              <a:t>-----------</a:t>
            </a:r>
            <a:endParaRPr sz="1100"/>
          </a:p>
          <a:p>
            <a:pPr lvl="0" defTabSz="914400">
              <a:lnSpc>
                <a:spcPct val="100000"/>
              </a:lnSpc>
              <a:defRPr sz="1800"/>
            </a:pPr>
            <a:r>
              <a:rPr sz="1100"/>
              <a:t>Note on pricing: </a:t>
            </a:r>
          </a:p>
          <a:p>
            <a:pPr lvl="0" defTabSz="914400">
              <a:lnSpc>
                <a:spcPct val="100000"/>
              </a:lnSpc>
              <a:defRPr sz="1800"/>
            </a:pPr>
            <a:endParaRPr sz="1100"/>
          </a:p>
          <a:p>
            <a:pPr lvl="0" defTabSz="914400">
              <a:lnSpc>
                <a:spcPct val="100000"/>
              </a:lnSpc>
              <a:defRPr sz="1800"/>
            </a:pPr>
            <a:r>
              <a:rPr sz="1100"/>
              <a:t>For amazon, about $160 a month for 7TB</a:t>
            </a:r>
          </a:p>
          <a:p>
            <a:pPr lvl="0" defTabSz="914400">
              <a:lnSpc>
                <a:spcPct val="100000"/>
              </a:lnSpc>
              <a:defRPr sz="1800"/>
            </a:pPr>
            <a:endParaRPr sz="1100"/>
          </a:p>
          <a:p>
            <a:pPr lvl="0" defTabSz="914400">
              <a:lnSpc>
                <a:spcPct val="115000"/>
              </a:lnSpc>
              <a:defRPr sz="1800"/>
            </a:pPr>
            <a:r>
              <a:rPr sz="1100"/>
              <a:t>Cloud infrastructure also provides cheaper storage for static assets. </a:t>
            </a:r>
            <a:r>
              <a:rPr sz="1100" u="sng">
                <a:solidFill>
                  <a:srgbClr val="0000FF"/>
                </a:solidFill>
                <a:uFill>
                  <a:solidFill>
                    <a:srgbClr val="0000FF"/>
                  </a:solidFill>
                </a:uFill>
                <a:hlinkClick r:id="rId3"/>
              </a:rPr>
              <a:t>Amazon's current price structure</a:t>
            </a:r>
            <a:r>
              <a:rPr sz="1100"/>
              <a:t> 7TB would be $161 a month plus up to $0.005 per 1,000 requests. For backups, 7TB could be held in infrequent storage for $88 a month and Glacier, for $28 a month plus requests. See the link for exact details and pricing changes.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Shape 1119"/>
          <p:cNvSpPr>
            <a:spLocks noGrp="1" noRot="1" noChangeAspect="1"/>
          </p:cNvSpPr>
          <p:nvPr>
            <p:ph type="sldImg"/>
          </p:nvPr>
        </p:nvSpPr>
        <p:spPr>
          <a:prstGeom prst="rect">
            <a:avLst/>
          </a:prstGeom>
        </p:spPr>
        <p:txBody>
          <a:bodyPr/>
          <a:lstStyle/>
          <a:p>
            <a:pPr lvl="0"/>
            <a:endParaRPr/>
          </a:p>
        </p:txBody>
      </p:sp>
      <p:sp>
        <p:nvSpPr>
          <p:cNvPr id="1120" name="Shape 1120"/>
          <p:cNvSpPr>
            <a:spLocks noGrp="1"/>
          </p:cNvSpPr>
          <p:nvPr>
            <p:ph type="body" sz="quarter" idx="1"/>
          </p:nvPr>
        </p:nvSpPr>
        <p:spPr>
          <a:prstGeom prst="rect">
            <a:avLst/>
          </a:prstGeom>
        </p:spPr>
        <p:txBody>
          <a:bodyPr/>
          <a:lstStyle/>
          <a:p>
            <a:pPr lvl="0" defTabSz="914400">
              <a:lnSpc>
                <a:spcPct val="100000"/>
              </a:lnSpc>
              <a:defRPr sz="1800"/>
            </a:pPr>
            <a:endParaRPr sz="1400"/>
          </a:p>
          <a:p>
            <a:pPr lvl="0" defTabSz="914400">
              <a:lnSpc>
                <a:spcPct val="100000"/>
              </a:lnSpc>
              <a:defRPr sz="1800"/>
            </a:pPr>
            <a:r>
              <a:rPr sz="1400"/>
              <a:t>The second impact is that on this scale</a:t>
            </a:r>
            <a:endParaRPr sz="1100"/>
          </a:p>
          <a:p>
            <a:pPr marL="457200" lvl="0" indent="-228600" defTabSz="914400">
              <a:lnSpc>
                <a:spcPct val="100000"/>
              </a:lnSpc>
              <a:buSzPct val="100000"/>
              <a:buChar char="-"/>
              <a:defRPr sz="1800"/>
            </a:pPr>
            <a:r>
              <a:rPr sz="1400"/>
              <a:t>People become more dependent on computer assisted analysis of the data. </a:t>
            </a:r>
            <a:endParaRPr sz="1100"/>
          </a:p>
          <a:p>
            <a:pPr lvl="0" defTabSz="914400">
              <a:lnSpc>
                <a:spcPct val="100000"/>
              </a:lnSpc>
              <a:defRPr sz="1800"/>
            </a:pPr>
            <a:endParaRPr sz="1400"/>
          </a:p>
          <a:p>
            <a:pPr marL="457200" lvl="0" indent="-228600" defTabSz="914400">
              <a:lnSpc>
                <a:spcPct val="100000"/>
              </a:lnSpc>
              <a:buSzPct val="100000"/>
              <a:buChar char="-"/>
              <a:defRPr sz="1800"/>
            </a:pPr>
            <a:r>
              <a:rPr sz="1400"/>
              <a:t>That’s not just data pros, that includes website users that need to do sophisticated queries to find answers to seemingly simple questions like finding a particular contributor’s records or how much a candidate raised in an election. We try to abstract that complexity so users don’t have to know the query, but these seemingly simple tools are doing a heavy lift behind the scenes. </a:t>
            </a:r>
            <a:endParaRPr sz="1100"/>
          </a:p>
          <a:p>
            <a:pPr lvl="0" defTabSz="914400">
              <a:lnSpc>
                <a:spcPct val="100000"/>
              </a:lnSpc>
              <a:defRPr sz="1800"/>
            </a:pPr>
            <a:endParaRPr sz="1400"/>
          </a:p>
          <a:p>
            <a:pPr marL="457200" lvl="0" indent="-228600" defTabSz="914400">
              <a:lnSpc>
                <a:spcPct val="100000"/>
              </a:lnSpc>
              <a:buSzPct val="100000"/>
              <a:buChar char="-"/>
              <a:defRPr sz="1800"/>
            </a:pPr>
            <a:r>
              <a:rPr sz="1400"/>
              <a:t>Making the system work on paper is somewhat easier because humans are a lot smarter than computers. Humans understand context. However, representations of data that depend heavily on human analysis create a burden that will increase substantially as the amount of data increases. </a:t>
            </a: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noRot="1" noChangeAspect="1"/>
          </p:cNvSpPr>
          <p:nvPr>
            <p:ph type="sldImg"/>
          </p:nvPr>
        </p:nvSpPr>
        <p:spPr>
          <a:prstGeom prst="rect">
            <a:avLst/>
          </a:prstGeom>
        </p:spPr>
        <p:txBody>
          <a:bodyPr/>
          <a:lstStyle/>
          <a:p>
            <a:pPr lvl="0"/>
            <a:endParaRPr/>
          </a:p>
        </p:txBody>
      </p:sp>
      <p:sp>
        <p:nvSpPr>
          <p:cNvPr id="1126" name="Shape 1126"/>
          <p:cNvSpPr>
            <a:spLocks noGrp="1"/>
          </p:cNvSpPr>
          <p:nvPr>
            <p:ph type="body" sz="quarter" idx="1"/>
          </p:nvPr>
        </p:nvSpPr>
        <p:spPr>
          <a:prstGeom prst="rect">
            <a:avLst/>
          </a:prstGeom>
        </p:spPr>
        <p:txBody>
          <a:bodyPr/>
          <a:lstStyle/>
          <a:p>
            <a:pPr lvl="0" defTabSz="914400">
              <a:lnSpc>
                <a:spcPct val="100000"/>
              </a:lnSpc>
              <a:defRPr sz="1800"/>
            </a:pPr>
            <a:r>
              <a:rPr sz="1100"/>
              <a:t>Data intake mechanisms should be tweaked to allow analysis at scale, which is to say, </a:t>
            </a:r>
          </a:p>
          <a:p>
            <a:pPr marL="457200" lvl="0" indent="-228600" defTabSz="914400">
              <a:lnSpc>
                <a:spcPct val="100000"/>
              </a:lnSpc>
              <a:buClr>
                <a:srgbClr val="000000"/>
              </a:buClr>
              <a:buSzPct val="100000"/>
              <a:buChar char="-"/>
              <a:defRPr sz="1800"/>
            </a:pPr>
            <a:r>
              <a:rPr sz="1100"/>
              <a:t>Think of each form element is a piece of data; it is tied to other pieces of data, both on the form and to entities throughout the campaign finance ecosystem. Currently, there are cases where the form element is best understood by looking at the paper representation of the form. (Memo items are a good example. )</a:t>
            </a:r>
          </a:p>
          <a:p>
            <a:pPr marL="457200" lvl="0" indent="-228600" defTabSz="914400">
              <a:lnSpc>
                <a:spcPct val="100000"/>
              </a:lnSpc>
              <a:buClr>
                <a:srgbClr val="000000"/>
              </a:buClr>
              <a:buSzPct val="100000"/>
              <a:buChar char="-"/>
              <a:defRPr sz="1800"/>
            </a:pPr>
            <a:r>
              <a:rPr sz="1100"/>
              <a:t>While this study was focused on efiling, the paper processing is tightly integrated and the challenges of these efforts on the system became apparent. Any effort to make the forms more machine interpretable will reduce burden at an increasing rate. What we are talking about here is machine readable paper and better tying paper into the efiling process. (We will talk more about that momentarily)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Shape 1130"/>
          <p:cNvSpPr>
            <a:spLocks noGrp="1" noRot="1" noChangeAspect="1"/>
          </p:cNvSpPr>
          <p:nvPr>
            <p:ph type="sldImg"/>
          </p:nvPr>
        </p:nvSpPr>
        <p:spPr>
          <a:prstGeom prst="rect">
            <a:avLst/>
          </a:prstGeom>
        </p:spPr>
        <p:txBody>
          <a:bodyPr/>
          <a:lstStyle/>
          <a:p>
            <a:pPr lvl="0"/>
            <a:endParaRPr/>
          </a:p>
        </p:txBody>
      </p:sp>
      <p:sp>
        <p:nvSpPr>
          <p:cNvPr id="1131" name="Shape 1131"/>
          <p:cNvSpPr>
            <a:spLocks noGrp="1"/>
          </p:cNvSpPr>
          <p:nvPr>
            <p:ph type="body" sz="quarter" idx="1"/>
          </p:nvPr>
        </p:nvSpPr>
        <p:spPr>
          <a:prstGeom prst="rect">
            <a:avLst/>
          </a:prstGeom>
        </p:spPr>
        <p:txBody>
          <a:bodyPr/>
          <a:lstStyle/>
          <a:p>
            <a:pPr lvl="0" defTabSz="914400">
              <a:lnSpc>
                <a:spcPct val="100000"/>
              </a:lnSpc>
              <a:defRPr sz="1800"/>
            </a:pPr>
            <a:r>
              <a:rPr sz="1100"/>
              <a:t>So, what do we mean by optimising data for analysis?</a:t>
            </a:r>
          </a:p>
          <a:p>
            <a:pPr lvl="0" defTabSz="914400">
              <a:lnSpc>
                <a:spcPct val="100000"/>
              </a:lnSpc>
              <a:defRPr sz="1800"/>
            </a:pPr>
            <a:endParaRPr sz="1100"/>
          </a:p>
          <a:p>
            <a:pPr marL="457200" lvl="0" indent="-228600" defTabSz="914400">
              <a:lnSpc>
                <a:spcPct val="100000"/>
              </a:lnSpc>
              <a:buSzPct val="100000"/>
              <a:buChar char="-"/>
              <a:defRPr sz="1800"/>
            </a:pPr>
            <a:r>
              <a:rPr sz="1100"/>
              <a:t>Here is an example of a process that works on paper but loses its context and meaning at scale</a:t>
            </a:r>
          </a:p>
          <a:p>
            <a:pPr marL="457200" lvl="0" indent="-228600" defTabSz="914400">
              <a:lnSpc>
                <a:spcPct val="100000"/>
              </a:lnSpc>
              <a:buSzPct val="100000"/>
              <a:buChar char="-"/>
              <a:defRPr sz="1800"/>
            </a:pPr>
            <a:r>
              <a:rPr sz="1100"/>
              <a:t>This disbursement description tells the reader of this document to look at the above disbursement for the purpose</a:t>
            </a:r>
          </a:p>
          <a:p>
            <a:pPr marL="457200" lvl="0" indent="-228600" defTabSz="914400">
              <a:lnSpc>
                <a:spcPct val="100000"/>
              </a:lnSpc>
              <a:buSzPct val="100000"/>
              <a:buChar char="-"/>
              <a:defRPr sz="1800"/>
            </a:pPr>
            <a:r>
              <a:rPr sz="1100"/>
              <a:t>If I have the papers in front of me I can do that easily</a:t>
            </a:r>
          </a:p>
          <a:p>
            <a:pPr lvl="0" defTabSz="914400">
              <a:lnSpc>
                <a:spcPct val="100000"/>
              </a:lnSpc>
              <a:defRPr sz="1800"/>
            </a:pPr>
            <a:r>
              <a:rPr sz="1100"/>
              <a:t> </a:t>
            </a:r>
          </a:p>
          <a:p>
            <a:pPr lvl="0" defTabSz="914400">
              <a:lnSpc>
                <a:spcPct val="100000"/>
              </a:lnSpc>
              <a:defRPr sz="1800"/>
            </a:pPr>
            <a:endParaRPr sz="1100"/>
          </a:p>
          <a:p>
            <a:pPr lvl="0" defTabSz="914400">
              <a:lnSpc>
                <a:spcPct val="100000"/>
              </a:lnSpc>
              <a:defRPr sz="1800"/>
            </a:pPr>
            <a:r>
              <a:rPr sz="1100" u="sng">
                <a:solidFill>
                  <a:srgbClr val="0000FF"/>
                </a:solidFill>
                <a:uFill>
                  <a:solidFill>
                    <a:srgbClr val="0000FF"/>
                  </a:solidFill>
                </a:uFill>
                <a:hlinkClick r:id="rId3"/>
              </a:rPr>
              <a:t>http://docquery.fec.gov/cgi-bin/fecimg/?201607159020603819</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Shape 1135"/>
          <p:cNvSpPr>
            <a:spLocks noGrp="1" noRot="1" noChangeAspect="1"/>
          </p:cNvSpPr>
          <p:nvPr>
            <p:ph type="sldImg"/>
          </p:nvPr>
        </p:nvSpPr>
        <p:spPr>
          <a:prstGeom prst="rect">
            <a:avLst/>
          </a:prstGeom>
        </p:spPr>
        <p:txBody>
          <a:bodyPr/>
          <a:lstStyle/>
          <a:p>
            <a:pPr lvl="0"/>
            <a:endParaRPr/>
          </a:p>
        </p:txBody>
      </p:sp>
      <p:sp>
        <p:nvSpPr>
          <p:cNvPr id="1136" name="Shape 1136"/>
          <p:cNvSpPr>
            <a:spLocks noGrp="1"/>
          </p:cNvSpPr>
          <p:nvPr>
            <p:ph type="body" sz="quarter" idx="1"/>
          </p:nvPr>
        </p:nvSpPr>
        <p:spPr>
          <a:prstGeom prst="rect">
            <a:avLst/>
          </a:prstGeom>
        </p:spPr>
        <p:txBody>
          <a:bodyPr/>
          <a:lstStyle/>
          <a:p>
            <a:pPr lvl="0" defTabSz="914400">
              <a:lnSpc>
                <a:spcPct val="100000"/>
              </a:lnSpc>
              <a:defRPr sz="1800"/>
            </a:pPr>
            <a:r>
              <a:rPr sz="1100"/>
              <a:t>We can see that when people start using the data with tools like the website, the transaction that made sense in its original context no longer makes sense. </a:t>
            </a:r>
          </a:p>
          <a:p>
            <a:pPr lvl="0" defTabSz="914400">
              <a:lnSpc>
                <a:spcPct val="100000"/>
              </a:lnSpc>
              <a:defRPr sz="1800"/>
            </a:pPr>
            <a:endParaRPr sz="1100"/>
          </a:p>
          <a:p>
            <a:pPr lvl="0" defTabSz="914400">
              <a:lnSpc>
                <a:spcPct val="100000"/>
              </a:lnSpc>
              <a:defRPr sz="1800"/>
            </a:pPr>
            <a:r>
              <a:rPr sz="1100"/>
              <a:t>There is no above.</a:t>
            </a:r>
          </a:p>
          <a:p>
            <a:pPr lvl="0" defTabSz="914400">
              <a:lnSpc>
                <a:spcPct val="100000"/>
              </a:lnSpc>
              <a:defRPr sz="1800"/>
            </a:pPr>
            <a:r>
              <a:rPr sz="1100"/>
              <a:t> </a:t>
            </a:r>
          </a:p>
          <a:p>
            <a:pPr lvl="0" defTabSz="914400">
              <a:lnSpc>
                <a:spcPct val="100000"/>
              </a:lnSpc>
              <a:defRPr sz="1800"/>
            </a:pPr>
            <a:r>
              <a:rPr sz="1100"/>
              <a:t>While a human can go to the image and then page back to the previous page and read the information they are interested in. It’s really hard to train computers to do this. This requires cognitive understanding of language, additional lookup steps and makes it hard to analyze the contents in bulk.</a:t>
            </a:r>
          </a:p>
          <a:p>
            <a:pPr lvl="0" defTabSz="914400">
              <a:lnSpc>
                <a:spcPct val="100000"/>
              </a:lnSpc>
              <a:defRPr sz="1800"/>
            </a:pPr>
            <a:endParaRPr sz="1100"/>
          </a:p>
          <a:p>
            <a:pPr lvl="0" defTabSz="914400">
              <a:lnSpc>
                <a:spcPct val="100000"/>
              </a:lnSpc>
              <a:defRPr sz="1800"/>
            </a:pPr>
            <a:r>
              <a:rPr sz="1100"/>
              <a:t>You will be able to look to the report for more details and examples</a:t>
            </a:r>
          </a:p>
          <a:p>
            <a:pPr lvl="0" defTabSz="914400">
              <a:lnSpc>
                <a:spcPct val="100000"/>
              </a:lnSpc>
              <a:defRPr sz="1800"/>
            </a:pPr>
            <a:r>
              <a:rPr sz="1100"/>
              <a:t>https://beta.fec.gov/data/disbursements/?two_year_transaction_period=2016&amp;data_type=processed&amp;committee_id=C00592261&amp;recipient_name=Southwest&amp;min_date=01%2F01%2F2015&amp;max_date=12%2F31%2F2016</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Shape 1139"/>
          <p:cNvSpPr>
            <a:spLocks noGrp="1" noRot="1" noChangeAspect="1"/>
          </p:cNvSpPr>
          <p:nvPr>
            <p:ph type="sldImg"/>
          </p:nvPr>
        </p:nvSpPr>
        <p:spPr>
          <a:prstGeom prst="rect">
            <a:avLst/>
          </a:prstGeom>
        </p:spPr>
        <p:txBody>
          <a:bodyPr/>
          <a:lstStyle/>
          <a:p>
            <a:pPr lvl="0"/>
            <a:endParaRPr/>
          </a:p>
        </p:txBody>
      </p:sp>
      <p:sp>
        <p:nvSpPr>
          <p:cNvPr id="1140" name="Shape 1140"/>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t>The FEC’s current filing infrastructure and processes are just capable of meeting the demand for filers and the public. </a:t>
            </a:r>
          </a:p>
          <a:p>
            <a:pPr marL="914400" lvl="1" indent="-228600" defTabSz="914400">
              <a:lnSpc>
                <a:spcPct val="115000"/>
              </a:lnSpc>
              <a:buClr>
                <a:srgbClr val="000000"/>
              </a:buClr>
              <a:buSzPct val="100000"/>
              <a:buChar char="-"/>
              <a:defRPr sz="1800"/>
            </a:pPr>
            <a:r>
              <a:rPr sz="1100"/>
              <a:t>While the filers and commercial software vendors we spoke to had complaints about the specific tools and operations, we heard little to nothing about the filing infrastructure. We heard many compliments for the folks in e-filing, including Ken by name. (and people love their analysts) The uptime for the site is </a:t>
            </a:r>
          </a:p>
          <a:p>
            <a:pPr marL="914400" lvl="1" indent="-228600" defTabSz="914400">
              <a:lnSpc>
                <a:spcPct val="115000"/>
              </a:lnSpc>
              <a:buClr>
                <a:srgbClr val="000000"/>
              </a:buClr>
              <a:buSzPct val="100000"/>
              <a:buChar char="-"/>
              <a:defRPr sz="1800"/>
            </a:pPr>
            <a:r>
              <a:rPr sz="1100"/>
              <a:t>This is good news!</a:t>
            </a:r>
          </a:p>
          <a:p>
            <a:pPr marL="914400" lvl="1" indent="-228600" defTabSz="914400">
              <a:lnSpc>
                <a:spcPct val="115000"/>
              </a:lnSpc>
              <a:buClr>
                <a:srgbClr val="000000"/>
              </a:buClr>
              <a:buSzPct val="100000"/>
              <a:buChar char="-"/>
              <a:defRPr sz="1800"/>
            </a:pPr>
            <a:r>
              <a:rPr sz="1100"/>
              <a:t>That said, the transaction data that the filing community is submitting to the FEC is growing exponentially, and the increasing data volume is already straining the processes that worked in the past (separate processes for large filers, software faltering when used on the largest campaigns that the team has had to fire-fight. These problems will only intensify. This is less good news.</a:t>
            </a:r>
          </a:p>
          <a:p>
            <a:pPr marL="914400" lvl="1" indent="-228600" defTabSz="914400">
              <a:lnSpc>
                <a:spcPct val="115000"/>
              </a:lnSpc>
              <a:buClr>
                <a:srgbClr val="000000"/>
              </a:buClr>
              <a:buSzPct val="100000"/>
              <a:buChar char="-"/>
              <a:defRPr sz="1800"/>
            </a:pPr>
            <a:r>
              <a:rPr sz="1100"/>
              <a:t>The best news, though, is that the tech team at the FEC is already, and has been, in the process of taking steps that will help evolve the Agency to operate in the new environment. These include such initiatives as using </a:t>
            </a:r>
          </a:p>
          <a:p>
            <a:pPr marL="1371600" lvl="2" indent="-228600" defTabSz="914400">
              <a:lnSpc>
                <a:spcPct val="115000"/>
              </a:lnSpc>
              <a:buClr>
                <a:srgbClr val="000000"/>
              </a:buClr>
              <a:buSzPct val="100000"/>
              <a:buChar char="-"/>
              <a:defRPr sz="1800"/>
            </a:pPr>
            <a:r>
              <a:rPr sz="1100"/>
              <a:t>webforms for data intake, </a:t>
            </a:r>
          </a:p>
          <a:p>
            <a:pPr marL="1371600" lvl="2" indent="-228600" defTabSz="914400">
              <a:lnSpc>
                <a:spcPct val="115000"/>
              </a:lnSpc>
              <a:buClr>
                <a:srgbClr val="000000"/>
              </a:buClr>
              <a:buSzPct val="100000"/>
              <a:buChar char="-"/>
              <a:defRPr sz="1800"/>
            </a:pPr>
            <a:r>
              <a:rPr sz="1100"/>
              <a:t>using OCR to speed the processing of paper-based data, </a:t>
            </a:r>
          </a:p>
          <a:p>
            <a:pPr marL="1371600" lvl="2" indent="-228600" defTabSz="914400">
              <a:lnSpc>
                <a:spcPct val="115000"/>
              </a:lnSpc>
              <a:buClr>
                <a:srgbClr val="000000"/>
              </a:buClr>
              <a:buSzPct val="100000"/>
              <a:buChar char="-"/>
              <a:defRPr sz="1800"/>
            </a:pPr>
            <a:r>
              <a:rPr sz="1100"/>
              <a:t>and crucially, migrating to the cloud. If these are fostered, the Agency can not only continue to keep pace with the changes, but set an example for other government agencies.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Shape 1146"/>
          <p:cNvSpPr>
            <a:spLocks noGrp="1" noRot="1" noChangeAspect="1"/>
          </p:cNvSpPr>
          <p:nvPr>
            <p:ph type="sldImg"/>
          </p:nvPr>
        </p:nvSpPr>
        <p:spPr>
          <a:prstGeom prst="rect">
            <a:avLst/>
          </a:prstGeom>
        </p:spPr>
        <p:txBody>
          <a:bodyPr/>
          <a:lstStyle/>
          <a:p>
            <a:pPr lvl="0"/>
            <a:endParaRPr/>
          </a:p>
        </p:txBody>
      </p:sp>
      <p:sp>
        <p:nvSpPr>
          <p:cNvPr id="1147" name="Shape 1147"/>
          <p:cNvSpPr>
            <a:spLocks noGrp="1"/>
          </p:cNvSpPr>
          <p:nvPr>
            <p:ph type="body" sz="quarter" idx="1"/>
          </p:nvPr>
        </p:nvSpPr>
        <p:spPr>
          <a:prstGeom prst="rect">
            <a:avLst/>
          </a:prstGeom>
        </p:spPr>
        <p:txBody>
          <a:bodyPr/>
          <a:lstStyle/>
          <a:p>
            <a:pPr marL="457200" lvl="0" indent="-228600" defTabSz="914400">
              <a:lnSpc>
                <a:spcPct val="100000"/>
              </a:lnSpc>
              <a:buSzPct val="100000"/>
              <a:buChar char="-"/>
              <a:defRPr sz="1800"/>
            </a:pPr>
            <a:r>
              <a:rPr sz="1100"/>
              <a:t>Here are two information flow diagrams that map the data from a filer to a data consumer. The top one maps the e-filing flow, the bottom, the paper process. While it’s too small to make at all the details, note that on the left and right sides, the process is identical. </a:t>
            </a:r>
          </a:p>
          <a:p>
            <a:pPr lvl="0" defTabSz="914400">
              <a:lnSpc>
                <a:spcPct val="100000"/>
              </a:lnSpc>
              <a:defRPr sz="1800"/>
            </a:pPr>
            <a:endParaRPr sz="1100"/>
          </a:p>
          <a:p>
            <a:pPr marL="457200" lvl="0" indent="-228600" defTabSz="914400">
              <a:lnSpc>
                <a:spcPct val="100000"/>
              </a:lnSpc>
              <a:buSzPct val="100000"/>
              <a:buChar char="-"/>
              <a:defRPr sz="1800"/>
            </a:pPr>
            <a:r>
              <a:rPr sz="1100"/>
              <a:t>The difference is the processing that has to happen in the middle, and it’s a sizable difference in processing, which in turn adds considerable delay to when the data is made public. The bottom process adds a week or more to when the data can be released and in complex systems, add potential for error and cost to creep in. </a:t>
            </a:r>
          </a:p>
          <a:p>
            <a:pPr lvl="0" defTabSz="914400">
              <a:lnSpc>
                <a:spcPct val="100000"/>
              </a:lnSpc>
              <a:defRPr sz="1800"/>
            </a:pPr>
            <a:endParaRPr sz="1100"/>
          </a:p>
          <a:p>
            <a:pPr marL="457200" lvl="0" indent="-228600" defTabSz="914400">
              <a:lnSpc>
                <a:spcPct val="100000"/>
              </a:lnSpc>
              <a:buSzPct val="100000"/>
              <a:buChar char="-"/>
              <a:defRPr sz="1800"/>
            </a:pPr>
            <a:r>
              <a:rPr sz="1100"/>
              <a:t>To be clear, this system is huge improvement in terms of time and complexity to the previous system. If we had included the previous paper process at this scale, we’d need to get a bigger room. People appreciate that things are faster. </a:t>
            </a:r>
          </a:p>
          <a:p>
            <a:pPr lvl="0" defTabSz="914400">
              <a:lnSpc>
                <a:spcPct val="100000"/>
              </a:lnSpc>
              <a:defRPr sz="1800"/>
            </a:pPr>
            <a:endParaRPr sz="1100"/>
          </a:p>
          <a:p>
            <a:pPr marL="457200" lvl="0" indent="-228600" defTabSz="914400">
              <a:lnSpc>
                <a:spcPct val="100000"/>
              </a:lnSpc>
              <a:buSzPct val="100000"/>
              <a:buChar char="-"/>
              <a:defRPr sz="1800"/>
            </a:pPr>
            <a:r>
              <a:rPr sz="1100"/>
              <a:t>So the question is: is there anything we can do to speed or improve the process of moving data from the paper to actual machine understood data files? </a:t>
            </a:r>
          </a:p>
          <a:p>
            <a:pPr lvl="0" defTabSz="914400">
              <a:lnSpc>
                <a:spcPct val="100000"/>
              </a:lnSpc>
              <a:defRPr sz="1800"/>
            </a:pPr>
            <a:endParaRPr sz="1100"/>
          </a:p>
          <a:p>
            <a:pPr marL="457200" lvl="0" indent="-228600" defTabSz="914400">
              <a:lnSpc>
                <a:spcPct val="100000"/>
              </a:lnSpc>
              <a:buSzPct val="100000"/>
              <a:buChar char="-"/>
              <a:defRPr sz="1800"/>
            </a:pPr>
            <a:r>
              <a:rPr sz="1100"/>
              <a:t>Spoiler alert: We think there is.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Shape 1150"/>
          <p:cNvSpPr>
            <a:spLocks noGrp="1" noRot="1" noChangeAspect="1"/>
          </p:cNvSpPr>
          <p:nvPr>
            <p:ph type="sldImg"/>
          </p:nvPr>
        </p:nvSpPr>
        <p:spPr>
          <a:prstGeom prst="rect">
            <a:avLst/>
          </a:prstGeom>
        </p:spPr>
        <p:txBody>
          <a:bodyPr/>
          <a:lstStyle/>
          <a:p>
            <a:pPr lvl="0"/>
            <a:endParaRPr/>
          </a:p>
        </p:txBody>
      </p:sp>
      <p:sp>
        <p:nvSpPr>
          <p:cNvPr id="1151" name="Shape 1151"/>
          <p:cNvSpPr>
            <a:spLocks noGrp="1"/>
          </p:cNvSpPr>
          <p:nvPr>
            <p:ph type="body" sz="quarter" idx="1"/>
          </p:nvPr>
        </p:nvSpPr>
        <p:spPr>
          <a:prstGeom prst="rect">
            <a:avLst/>
          </a:prstGeom>
        </p:spPr>
        <p:txBody>
          <a:bodyPr/>
          <a:lstStyle/>
          <a:p>
            <a:pPr lvl="0" defTabSz="914400">
              <a:lnSpc>
                <a:spcPct val="100000"/>
              </a:lnSpc>
              <a:defRPr sz="1800"/>
            </a:pPr>
            <a:r>
              <a:rPr sz="1100"/>
              <a:t>Here’s a sample Form 3, Schedule A. This, like most Form 3’s, it was filled out digitally, using software . For paper filers, it goes from digital, to paper, then back to digital, at considerable delay and expense. </a:t>
            </a:r>
          </a:p>
          <a:p>
            <a:pPr lvl="0" defTabSz="914400">
              <a:lnSpc>
                <a:spcPct val="100000"/>
              </a:lnSpc>
              <a:defRPr sz="1800"/>
            </a:pPr>
            <a:endParaRPr sz="1100"/>
          </a:p>
          <a:p>
            <a:pPr lvl="0" defTabSz="914400">
              <a:lnSpc>
                <a:spcPct val="100000"/>
              </a:lnSpc>
              <a:defRPr sz="1800"/>
            </a:pPr>
            <a:r>
              <a:rPr sz="1100"/>
              <a:t>The question we wondered was : Could we keep the data digital, even as it takes it’s dog leg through paper? To find out, let’s take a closer look at a specific part of those two process diagrams.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Shape 1157"/>
          <p:cNvSpPr>
            <a:spLocks noGrp="1" noRot="1" noChangeAspect="1"/>
          </p:cNvSpPr>
          <p:nvPr>
            <p:ph type="sldImg"/>
          </p:nvPr>
        </p:nvSpPr>
        <p:spPr>
          <a:prstGeom prst="rect">
            <a:avLst/>
          </a:prstGeom>
        </p:spPr>
        <p:txBody>
          <a:bodyPr/>
          <a:lstStyle/>
          <a:p>
            <a:pPr lvl="0"/>
            <a:endParaRPr/>
          </a:p>
        </p:txBody>
      </p:sp>
      <p:sp>
        <p:nvSpPr>
          <p:cNvPr id="1158" name="Shape 1158"/>
          <p:cNvSpPr>
            <a:spLocks noGrp="1"/>
          </p:cNvSpPr>
          <p:nvPr>
            <p:ph type="body" sz="quarter" idx="1"/>
          </p:nvPr>
        </p:nvSpPr>
        <p:spPr>
          <a:prstGeom prst="rect">
            <a:avLst/>
          </a:prstGeom>
        </p:spPr>
        <p:txBody>
          <a:bodyPr/>
          <a:lstStyle/>
          <a:p>
            <a:pPr marL="457200" lvl="0" indent="-228600" defTabSz="914400">
              <a:lnSpc>
                <a:spcPct val="100000"/>
              </a:lnSpc>
              <a:buSzPct val="100000"/>
              <a:buChar char="-"/>
              <a:defRPr sz="1800"/>
            </a:pPr>
            <a:r>
              <a:rPr sz="1100"/>
              <a:t>Oh interesting!  Both the paper filer and the electronic filer are by and large using software to fill out their forms. </a:t>
            </a:r>
          </a:p>
          <a:p>
            <a:pPr marL="457200" lvl="0" indent="-228600" defTabSz="914400">
              <a:lnSpc>
                <a:spcPct val="100000"/>
              </a:lnSpc>
              <a:buSzPct val="100000"/>
              <a:buChar char="-"/>
              <a:defRPr sz="1800"/>
            </a:pPr>
            <a:r>
              <a:rPr sz="1100"/>
              <a:t>In fact, they’re mostly all using the same module to print the form, FECPrint.  Curious! </a:t>
            </a:r>
          </a:p>
          <a:p>
            <a:pPr marL="457200" lvl="0" indent="-228600" defTabSz="914400">
              <a:lnSpc>
                <a:spcPct val="100000"/>
              </a:lnSpc>
              <a:buSzPct val="100000"/>
              <a:buChar char="-"/>
              <a:defRPr sz="1800"/>
            </a:pPr>
            <a:r>
              <a:rPr sz="1100"/>
              <a:t>If FECPrint could help us print the data in such a way that machines could later understand it, we’d make it a lot easier on ourselves, more accurate and faster to process.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Shape 866"/>
          <p:cNvSpPr>
            <a:spLocks noGrp="1" noRot="1" noChangeAspect="1"/>
          </p:cNvSpPr>
          <p:nvPr>
            <p:ph type="sldImg"/>
          </p:nvPr>
        </p:nvSpPr>
        <p:spPr>
          <a:prstGeom prst="rect">
            <a:avLst/>
          </a:prstGeom>
        </p:spPr>
        <p:txBody>
          <a:bodyPr/>
          <a:lstStyle/>
          <a:p>
            <a:pPr lvl="0"/>
            <a:endParaRPr/>
          </a:p>
        </p:txBody>
      </p:sp>
      <p:sp>
        <p:nvSpPr>
          <p:cNvPr id="867" name="Shape 867"/>
          <p:cNvSpPr>
            <a:spLocks noGrp="1"/>
          </p:cNvSpPr>
          <p:nvPr>
            <p:ph type="body" sz="quarter" idx="1"/>
          </p:nvPr>
        </p:nvSpPr>
        <p:spPr>
          <a:prstGeom prst="rect">
            <a:avLst/>
          </a:prstGeom>
        </p:spPr>
        <p:txBody>
          <a:bodyPr/>
          <a:lstStyle/>
          <a:p>
            <a:pPr lvl="0" defTabSz="914400">
              <a:lnSpc>
                <a:spcPct val="100000"/>
              </a:lnSpc>
              <a:defRPr sz="1800"/>
            </a:pPr>
            <a:r>
              <a:rPr sz="1100"/>
              <a:t>So that’s the approach in general, here’s what it looked like, reduced to bullets. </a:t>
            </a:r>
          </a:p>
          <a:p>
            <a:pPr lvl="0" defTabSz="914400">
              <a:lnSpc>
                <a:spcPct val="100000"/>
              </a:lnSpc>
              <a:defRPr sz="1800"/>
            </a:pPr>
            <a:endParaRPr sz="1100"/>
          </a:p>
          <a:p>
            <a:pPr marL="457200" lvl="0" indent="-228600" defTabSz="914400">
              <a:lnSpc>
                <a:spcPct val="100000"/>
              </a:lnSpc>
              <a:buSzPct val="100000"/>
              <a:buChar char="●"/>
              <a:defRPr sz="1800"/>
            </a:pPr>
            <a:r>
              <a:rPr sz="1100"/>
              <a:t>Worked with the team at the FEC to figure out what the goals were, and who to talk to</a:t>
            </a:r>
          </a:p>
          <a:p>
            <a:pPr marL="457200" lvl="0" indent="-228600" defTabSz="914400">
              <a:lnSpc>
                <a:spcPct val="100000"/>
              </a:lnSpc>
              <a:buSzPct val="100000"/>
              <a:buChar char="●"/>
              <a:defRPr sz="1800"/>
            </a:pPr>
            <a:r>
              <a:rPr sz="1100"/>
              <a:t>Held “contextual interviews”, which is basically a fancy word for “watch people work, take notes and ask questions”</a:t>
            </a:r>
          </a:p>
          <a:p>
            <a:pPr marL="457200" lvl="0" indent="-228600" defTabSz="914400">
              <a:lnSpc>
                <a:spcPct val="100000"/>
              </a:lnSpc>
              <a:buSzPct val="100000"/>
              <a:buChar char="●"/>
              <a:defRPr sz="1800"/>
            </a:pPr>
            <a:r>
              <a:rPr sz="1100"/>
              <a:t>From those interviews, put together prototypes which we then tested</a:t>
            </a:r>
          </a:p>
          <a:p>
            <a:pPr marL="457200" lvl="0" indent="-228600" defTabSz="914400">
              <a:lnSpc>
                <a:spcPct val="100000"/>
              </a:lnSpc>
              <a:buSzPct val="100000"/>
              <a:buChar char="●"/>
              <a:defRPr sz="1800"/>
            </a:pPr>
            <a:r>
              <a:rPr sz="1100"/>
              <a:t>And then, to go broader on one specific question, we surveyed the user base, more on that later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Shape 1161"/>
          <p:cNvSpPr>
            <a:spLocks noGrp="1" noRot="1" noChangeAspect="1"/>
          </p:cNvSpPr>
          <p:nvPr>
            <p:ph type="sldImg"/>
          </p:nvPr>
        </p:nvSpPr>
        <p:spPr>
          <a:prstGeom prst="rect">
            <a:avLst/>
          </a:prstGeom>
        </p:spPr>
        <p:txBody>
          <a:bodyPr/>
          <a:lstStyle/>
          <a:p>
            <a:pPr lvl="0"/>
            <a:endParaRPr/>
          </a:p>
        </p:txBody>
      </p:sp>
      <p:sp>
        <p:nvSpPr>
          <p:cNvPr id="1162" name="Shape 1162"/>
          <p:cNvSpPr>
            <a:spLocks noGrp="1"/>
          </p:cNvSpPr>
          <p:nvPr>
            <p:ph type="body" sz="quarter" idx="1"/>
          </p:nvPr>
        </p:nvSpPr>
        <p:spPr>
          <a:prstGeom prst="rect">
            <a:avLst/>
          </a:prstGeom>
        </p:spPr>
        <p:txBody>
          <a:bodyPr/>
          <a:lstStyle/>
          <a:p>
            <a:pPr lvl="0" defTabSz="914400">
              <a:lnSpc>
                <a:spcPct val="100000"/>
              </a:lnSpc>
              <a:defRPr sz="1800"/>
            </a:pPr>
            <a:r>
              <a:rPr sz="1100"/>
              <a:t>Enter the humble QR code. </a:t>
            </a:r>
          </a:p>
          <a:p>
            <a:pPr lvl="0" defTabSz="914400">
              <a:lnSpc>
                <a:spcPct val="100000"/>
              </a:lnSpc>
              <a:defRPr sz="1800"/>
            </a:pPr>
            <a:endParaRPr sz="1100"/>
          </a:p>
          <a:p>
            <a:pPr lvl="0" defTabSz="914400">
              <a:lnSpc>
                <a:spcPct val="100000"/>
              </a:lnSpc>
              <a:defRPr sz="1800"/>
            </a:pPr>
            <a:r>
              <a:rPr sz="1100"/>
              <a:t>This is the same Form 3 as shown before, but redesigned to include a 3 dimensional barcode that contains all of the data on that page (this works, try it). </a:t>
            </a:r>
          </a:p>
          <a:p>
            <a:pPr lvl="0" defTabSz="914400">
              <a:lnSpc>
                <a:spcPct val="100000"/>
              </a:lnSpc>
              <a:defRPr sz="1800"/>
            </a:pPr>
            <a:endParaRPr sz="1100"/>
          </a:p>
          <a:p>
            <a:pPr lvl="0" defTabSz="914400">
              <a:lnSpc>
                <a:spcPct val="100000"/>
              </a:lnSpc>
              <a:defRPr sz="1800"/>
            </a:pPr>
            <a:r>
              <a:rPr sz="1100"/>
              <a:t>QR codes, those ugly stains on physical advertisements that tried to get us to visit websites we probably never wanted to in the first place has found new life as a useful way for real world processes to keep a toe in the digital one. </a:t>
            </a:r>
          </a:p>
          <a:p>
            <a:pPr lvl="0" defTabSz="914400">
              <a:lnSpc>
                <a:spcPct val="100000"/>
              </a:lnSpc>
              <a:defRPr sz="1800"/>
            </a:pPr>
            <a:endParaRPr sz="1100"/>
          </a:p>
          <a:p>
            <a:pPr lvl="0" defTabSz="914400">
              <a:lnSpc>
                <a:spcPct val="100000"/>
              </a:lnSpc>
              <a:defRPr sz="1800"/>
            </a:pPr>
            <a:r>
              <a:rPr sz="1100"/>
              <a:t>Shipping, airlines, and factory processes around the world use these to help keep their physical objects tied to their digital manifestations. </a:t>
            </a:r>
          </a:p>
          <a:p>
            <a:pPr lvl="0" defTabSz="914400">
              <a:lnSpc>
                <a:spcPct val="100000"/>
              </a:lnSpc>
              <a:defRPr sz="1800"/>
            </a:pPr>
            <a:endParaRPr sz="1100"/>
          </a:p>
          <a:p>
            <a:pPr lvl="0" defTabSz="914400">
              <a:lnSpc>
                <a:spcPct val="100000"/>
              </a:lnSpc>
              <a:defRPr sz="1800"/>
            </a:pPr>
            <a:r>
              <a:rPr sz="1100"/>
              <a:t>By having FECPrint add these to documents printed for submission, we can make it much easier to scan and accurately collect the data embedded.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Shape 1168"/>
          <p:cNvSpPr>
            <a:spLocks noGrp="1" noRot="1" noChangeAspect="1"/>
          </p:cNvSpPr>
          <p:nvPr>
            <p:ph type="sldImg"/>
          </p:nvPr>
        </p:nvSpPr>
        <p:spPr>
          <a:prstGeom prst="rect">
            <a:avLst/>
          </a:prstGeom>
        </p:spPr>
        <p:txBody>
          <a:bodyPr/>
          <a:lstStyle/>
          <a:p>
            <a:pPr lvl="0"/>
            <a:endParaRPr/>
          </a:p>
        </p:txBody>
      </p:sp>
      <p:sp>
        <p:nvSpPr>
          <p:cNvPr id="1169" name="Shape 1169"/>
          <p:cNvSpPr>
            <a:spLocks noGrp="1"/>
          </p:cNvSpPr>
          <p:nvPr>
            <p:ph type="body" sz="quarter" idx="1"/>
          </p:nvPr>
        </p:nvSpPr>
        <p:spPr>
          <a:prstGeom prst="rect">
            <a:avLst/>
          </a:prstGeom>
        </p:spPr>
        <p:txBody>
          <a:bodyPr/>
          <a:lstStyle/>
          <a:p>
            <a:pPr lvl="0" defTabSz="914400">
              <a:lnSpc>
                <a:spcPct val="100000"/>
              </a:lnSpc>
              <a:defRPr sz="1800"/>
            </a:pPr>
            <a:r>
              <a:rPr sz="1100"/>
              <a:t>We’re now looking at a comparison of the current paper process (top), with the QR enabled process. </a:t>
            </a:r>
          </a:p>
          <a:p>
            <a:pPr lvl="0" defTabSz="914400">
              <a:lnSpc>
                <a:spcPct val="100000"/>
              </a:lnSpc>
              <a:defRPr sz="1800"/>
            </a:pPr>
            <a:endParaRPr sz="1100"/>
          </a:p>
          <a:p>
            <a:pPr lvl="0" defTabSz="914400">
              <a:lnSpc>
                <a:spcPct val="100000"/>
              </a:lnSpc>
              <a:defRPr sz="1800"/>
            </a:pPr>
            <a:r>
              <a:rPr sz="1100"/>
              <a:t>This still won’t approach the speed of e-filing, and will inevitably still have some complexities, but it could prove substantially faster and cheaper than the current paper processing.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 name="Shape 1172"/>
          <p:cNvSpPr>
            <a:spLocks noGrp="1" noRot="1" noChangeAspect="1"/>
          </p:cNvSpPr>
          <p:nvPr>
            <p:ph type="sldImg"/>
          </p:nvPr>
        </p:nvSpPr>
        <p:spPr>
          <a:prstGeom prst="rect">
            <a:avLst/>
          </a:prstGeom>
        </p:spPr>
        <p:txBody>
          <a:bodyPr/>
          <a:lstStyle/>
          <a:p>
            <a:pPr lvl="0"/>
            <a:endParaRPr/>
          </a:p>
        </p:txBody>
      </p:sp>
      <p:sp>
        <p:nvSpPr>
          <p:cNvPr id="1173" name="Shape 1173"/>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t>The data is growing exponentially. This will pose some challenges</a:t>
            </a:r>
          </a:p>
          <a:p>
            <a:pPr marL="457200" lvl="0" indent="-228600" defTabSz="914400">
              <a:lnSpc>
                <a:spcPct val="115000"/>
              </a:lnSpc>
              <a:buClr>
                <a:srgbClr val="000000"/>
              </a:buClr>
              <a:buSzPct val="100000"/>
              <a:buChar char="-"/>
              <a:defRPr sz="1800"/>
            </a:pPr>
            <a:r>
              <a:rPr sz="1100"/>
              <a:t>Even small data quality issues make it harder to analyze at this scale</a:t>
            </a:r>
          </a:p>
          <a:p>
            <a:pPr lvl="0" defTabSz="914400">
              <a:lnSpc>
                <a:spcPct val="115000"/>
              </a:lnSpc>
              <a:defRPr sz="1800"/>
            </a:pPr>
            <a:endParaRPr sz="1100"/>
          </a:p>
          <a:p>
            <a:pPr lvl="0" defTabSz="914400">
              <a:lnSpc>
                <a:spcPct val="115000"/>
              </a:lnSpc>
              <a:defRPr sz="1800"/>
            </a:pPr>
            <a:r>
              <a:rPr sz="1100"/>
              <a:t>To deal with these challenges we want to</a:t>
            </a:r>
          </a:p>
          <a:p>
            <a:pPr marL="457200" lvl="0" indent="-228600" defTabSz="914400">
              <a:lnSpc>
                <a:spcPct val="115000"/>
              </a:lnSpc>
              <a:buClr>
                <a:srgbClr val="000000"/>
              </a:buClr>
              <a:buSzPct val="100000"/>
              <a:buChar char="-"/>
              <a:defRPr sz="1800"/>
            </a:pPr>
            <a:r>
              <a:rPr sz="1100"/>
              <a:t>Continue improving the filer experience</a:t>
            </a:r>
          </a:p>
          <a:p>
            <a:pPr marL="457200" lvl="0" indent="-228600" defTabSz="914400">
              <a:lnSpc>
                <a:spcPct val="115000"/>
              </a:lnSpc>
              <a:buClr>
                <a:srgbClr val="000000"/>
              </a:buClr>
              <a:buSzPct val="100000"/>
              <a:buChar char="-"/>
              <a:defRPr sz="1800"/>
            </a:pPr>
            <a:r>
              <a:rPr sz="1100"/>
              <a:t>Streamline intake paper forms</a:t>
            </a:r>
          </a:p>
          <a:p>
            <a:pPr marL="457200" lvl="0" indent="-228600" defTabSz="914400">
              <a:lnSpc>
                <a:spcPct val="115000"/>
              </a:lnSpc>
              <a:buClr>
                <a:srgbClr val="000000"/>
              </a:buClr>
              <a:buSzPct val="100000"/>
              <a:buChar char="-"/>
              <a:defRPr sz="1800"/>
            </a:pPr>
            <a:r>
              <a:rPr sz="1100"/>
              <a:t>move toward scalable processes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Shape 1176"/>
          <p:cNvSpPr>
            <a:spLocks noGrp="1" noRot="1" noChangeAspect="1"/>
          </p:cNvSpPr>
          <p:nvPr>
            <p:ph type="sldImg"/>
          </p:nvPr>
        </p:nvSpPr>
        <p:spPr>
          <a:prstGeom prst="rect">
            <a:avLst/>
          </a:prstGeom>
        </p:spPr>
        <p:txBody>
          <a:bodyPr/>
          <a:lstStyle/>
          <a:p>
            <a:pPr lvl="0"/>
            <a:endParaRPr/>
          </a:p>
        </p:txBody>
      </p:sp>
      <p:sp>
        <p:nvSpPr>
          <p:cNvPr id="1177" name="Shape 1177"/>
          <p:cNvSpPr>
            <a:spLocks noGrp="1"/>
          </p:cNvSpPr>
          <p:nvPr>
            <p:ph type="body" sz="quarter" idx="1"/>
          </p:nvPr>
        </p:nvSpPr>
        <p:spPr>
          <a:prstGeom prst="rect">
            <a:avLst/>
          </a:prstGeom>
        </p:spPr>
        <p:txBody>
          <a:bodyPr/>
          <a:lstStyle/>
          <a:p>
            <a:pPr lvl="0" defTabSz="914400">
              <a:lnSpc>
                <a:spcPct val="100000"/>
              </a:lnSpc>
              <a:defRPr sz="1800"/>
            </a:pPr>
            <a:endParaRPr sz="1100">
              <a:solidFill>
                <a:srgbClr val="1C304A"/>
              </a:solidFill>
            </a:endParaRPr>
          </a:p>
          <a:p>
            <a:pPr marL="914400" lvl="1" indent="-228600" defTabSz="914400">
              <a:lnSpc>
                <a:spcPct val="100000"/>
              </a:lnSpc>
              <a:buClr>
                <a:srgbClr val="1C304A"/>
              </a:buClr>
              <a:buSzPct val="100000"/>
              <a:buChar char="-"/>
              <a:defRPr sz="1800"/>
            </a:pPr>
            <a:r>
              <a:rPr sz="1100">
                <a:solidFill>
                  <a:srgbClr val="1C304A"/>
                </a:solidFill>
              </a:rPr>
              <a:t>So we’ve talked a lot about the challenges that lay ahead, and what to do about them. Before we let you go, we have a couple notes on where to start, and how to start.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Shape 1182"/>
          <p:cNvSpPr>
            <a:spLocks noGrp="1" noRot="1" noChangeAspect="1"/>
          </p:cNvSpPr>
          <p:nvPr>
            <p:ph type="sldImg"/>
          </p:nvPr>
        </p:nvSpPr>
        <p:spPr>
          <a:prstGeom prst="rect">
            <a:avLst/>
          </a:prstGeom>
        </p:spPr>
        <p:txBody>
          <a:bodyPr/>
          <a:lstStyle/>
          <a:p>
            <a:pPr lvl="0"/>
            <a:endParaRPr/>
          </a:p>
        </p:txBody>
      </p:sp>
      <p:sp>
        <p:nvSpPr>
          <p:cNvPr id="1183" name="Shape 1183"/>
          <p:cNvSpPr>
            <a:spLocks noGrp="1"/>
          </p:cNvSpPr>
          <p:nvPr>
            <p:ph type="body" sz="quarter" idx="1"/>
          </p:nvPr>
        </p:nvSpPr>
        <p:spPr>
          <a:prstGeom prst="rect">
            <a:avLst/>
          </a:prstGeom>
        </p:spPr>
        <p:txBody>
          <a:bodyPr/>
          <a:lstStyle/>
          <a:p>
            <a:pPr lvl="0" defTabSz="914400">
              <a:lnSpc>
                <a:spcPct val="100000"/>
              </a:lnSpc>
              <a:defRPr sz="1800"/>
            </a:pPr>
            <a:r>
              <a:rPr sz="1100"/>
              <a:t>18F’s methods aren’t magical-- it’s something the people at FEC are able to implement .</a:t>
            </a:r>
          </a:p>
          <a:p>
            <a:pPr lvl="0" defTabSz="914400">
              <a:lnSpc>
                <a:spcPct val="100000"/>
              </a:lnSpc>
              <a:defRPr sz="1800"/>
            </a:pPr>
            <a:endParaRPr sz="1100"/>
          </a:p>
          <a:p>
            <a:pPr lvl="0" defTabSz="914400">
              <a:lnSpc>
                <a:spcPct val="100000"/>
              </a:lnSpc>
              <a:defRPr sz="1800"/>
            </a:pPr>
            <a:r>
              <a:rPr sz="1100"/>
              <a:t>Basically, the best solutions emerge over time, </a:t>
            </a:r>
          </a:p>
          <a:p>
            <a:pPr lvl="0" defTabSz="914400">
              <a:lnSpc>
                <a:spcPct val="100000"/>
              </a:lnSpc>
              <a:defRPr sz="1800"/>
            </a:pPr>
            <a:r>
              <a:rPr sz="1100"/>
              <a:t>through experimentation with users</a:t>
            </a:r>
          </a:p>
          <a:p>
            <a:pPr lvl="0" defTabSz="914400">
              <a:lnSpc>
                <a:spcPct val="100000"/>
              </a:lnSpc>
              <a:defRPr sz="1800"/>
            </a:pPr>
            <a:r>
              <a:rPr sz="1100"/>
              <a:t>that people, rather than technology, are at the center of our design process.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Shape 1187"/>
          <p:cNvSpPr>
            <a:spLocks noGrp="1" noRot="1" noChangeAspect="1"/>
          </p:cNvSpPr>
          <p:nvPr>
            <p:ph type="sldImg"/>
          </p:nvPr>
        </p:nvSpPr>
        <p:spPr>
          <a:prstGeom prst="rect">
            <a:avLst/>
          </a:prstGeom>
        </p:spPr>
        <p:txBody>
          <a:bodyPr/>
          <a:lstStyle/>
          <a:p>
            <a:pPr lvl="0"/>
            <a:endParaRPr/>
          </a:p>
        </p:txBody>
      </p:sp>
      <p:sp>
        <p:nvSpPr>
          <p:cNvPr id="1188" name="Shape 1188"/>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t>For this study we based our filer usability suggestions on prototype that we tested with FEC staff and real filers</a:t>
            </a:r>
          </a:p>
          <a:p>
            <a:pPr marL="457200" lvl="0" indent="-228600" defTabSz="914400">
              <a:lnSpc>
                <a:spcPct val="115000"/>
              </a:lnSpc>
              <a:buClr>
                <a:srgbClr val="000000"/>
              </a:buClr>
              <a:buSzPct val="100000"/>
              <a:buChar char="-"/>
              <a:defRPr sz="1800"/>
            </a:pPr>
            <a:r>
              <a:rPr sz="1100"/>
              <a:t>That allowed us to learn, build and test what ideas worked and what ideas didn’t</a:t>
            </a:r>
          </a:p>
          <a:p>
            <a:pPr marL="457200" lvl="0" indent="-228600" defTabSz="914400">
              <a:lnSpc>
                <a:spcPct val="115000"/>
              </a:lnSpc>
              <a:buClr>
                <a:srgbClr val="000000"/>
              </a:buClr>
              <a:buSzPct val="100000"/>
              <a:buChar char="-"/>
              <a:defRPr sz="1800"/>
            </a:pPr>
            <a:r>
              <a:rPr sz="1100"/>
              <a:t>If your interested, we can show you the prototype after the presentation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Shape 1191"/>
          <p:cNvSpPr>
            <a:spLocks noGrp="1" noRot="1" noChangeAspect="1"/>
          </p:cNvSpPr>
          <p:nvPr>
            <p:ph type="sldImg"/>
          </p:nvPr>
        </p:nvSpPr>
        <p:spPr>
          <a:prstGeom prst="rect">
            <a:avLst/>
          </a:prstGeom>
        </p:spPr>
        <p:txBody>
          <a:bodyPr/>
          <a:lstStyle/>
          <a:p>
            <a:pPr lvl="0"/>
            <a:endParaRPr/>
          </a:p>
        </p:txBody>
      </p:sp>
      <p:sp>
        <p:nvSpPr>
          <p:cNvPr id="1192" name="Shape 1192"/>
          <p:cNvSpPr>
            <a:spLocks noGrp="1"/>
          </p:cNvSpPr>
          <p:nvPr>
            <p:ph type="body" sz="quarter" idx="1"/>
          </p:nvPr>
        </p:nvSpPr>
        <p:spPr>
          <a:prstGeom prst="rect">
            <a:avLst/>
          </a:prstGeom>
        </p:spPr>
        <p:txBody>
          <a:bodyPr/>
          <a:lstStyle>
            <a:lvl1pPr marL="457200" indent="-228600" defTabSz="914400">
              <a:lnSpc>
                <a:spcPct val="115000"/>
              </a:lnSpc>
              <a:buClr>
                <a:srgbClr val="000000"/>
              </a:buClr>
              <a:buSzPct val="100000"/>
              <a:buChar char="-"/>
              <a:defRPr sz="1100"/>
            </a:lvl1pPr>
          </a:lstStyle>
          <a:p>
            <a:pPr lvl="0">
              <a:defRPr sz="1800"/>
            </a:pPr>
            <a:r>
              <a:rPr sz="1100"/>
              <a:t>Moreover, the FEC has made significant progress toward designing and implementing human centered applications as part of the beta fec project.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Shape 1195"/>
          <p:cNvSpPr>
            <a:spLocks noGrp="1" noRot="1" noChangeAspect="1"/>
          </p:cNvSpPr>
          <p:nvPr>
            <p:ph type="sldImg"/>
          </p:nvPr>
        </p:nvSpPr>
        <p:spPr>
          <a:prstGeom prst="rect">
            <a:avLst/>
          </a:prstGeom>
        </p:spPr>
        <p:txBody>
          <a:bodyPr/>
          <a:lstStyle/>
          <a:p>
            <a:pPr lvl="0"/>
            <a:endParaRPr/>
          </a:p>
        </p:txBody>
      </p:sp>
      <p:sp>
        <p:nvSpPr>
          <p:cNvPr id="1196" name="Shape 1196"/>
          <p:cNvSpPr>
            <a:spLocks noGrp="1"/>
          </p:cNvSpPr>
          <p:nvPr>
            <p:ph type="body" sz="quarter" idx="1"/>
          </p:nvPr>
        </p:nvSpPr>
        <p:spPr>
          <a:prstGeom prst="rect">
            <a:avLst/>
          </a:prstGeom>
        </p:spPr>
        <p:txBody>
          <a:bodyPr/>
          <a:lstStyle/>
          <a:p>
            <a:pPr lvl="0" defTabSz="914400">
              <a:lnSpc>
                <a:spcPct val="115000"/>
              </a:lnSpc>
              <a:defRPr sz="1800"/>
            </a:pPr>
            <a:r>
              <a:rPr sz="1100"/>
              <a:t>The FEC can expand ongoing efforts to make changes in a </a:t>
            </a:r>
          </a:p>
          <a:p>
            <a:pPr marL="457200" lvl="0" indent="-228600" defTabSz="914400">
              <a:lnSpc>
                <a:spcPct val="115000"/>
              </a:lnSpc>
              <a:buClr>
                <a:srgbClr val="000000"/>
              </a:buClr>
              <a:buSzPct val="100000"/>
              <a:buChar char="-"/>
              <a:defRPr sz="1800"/>
            </a:pPr>
            <a:r>
              <a:rPr sz="1100"/>
              <a:t>Human centered,</a:t>
            </a:r>
          </a:p>
          <a:p>
            <a:pPr marL="457200" lvl="0" indent="-228600" defTabSz="914400">
              <a:lnSpc>
                <a:spcPct val="115000"/>
              </a:lnSpc>
              <a:buClr>
                <a:srgbClr val="000000"/>
              </a:buClr>
              <a:buSzPct val="100000"/>
              <a:buChar char="-"/>
              <a:defRPr sz="1800"/>
            </a:pPr>
            <a:r>
              <a:rPr sz="1100"/>
              <a:t>Open</a:t>
            </a:r>
          </a:p>
          <a:p>
            <a:pPr marL="457200" lvl="0" indent="-228600" defTabSz="914400">
              <a:lnSpc>
                <a:spcPct val="115000"/>
              </a:lnSpc>
              <a:buClr>
                <a:srgbClr val="000000"/>
              </a:buClr>
              <a:buSzPct val="100000"/>
              <a:buChar char="-"/>
              <a:defRPr sz="1800"/>
            </a:pPr>
            <a:r>
              <a:rPr sz="1100"/>
              <a:t>Agile way </a:t>
            </a:r>
          </a:p>
          <a:p>
            <a:pPr lvl="0" defTabSz="914400">
              <a:lnSpc>
                <a:spcPct val="115000"/>
              </a:lnSpc>
              <a:defRPr sz="1800"/>
            </a:pPr>
            <a:r>
              <a:rPr sz="1100"/>
              <a:t>...with it’s design and infrastructure changes to efiling.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noRot="1" noChangeAspect="1"/>
          </p:cNvSpPr>
          <p:nvPr>
            <p:ph type="sldImg"/>
          </p:nvPr>
        </p:nvSpPr>
        <p:spPr>
          <a:prstGeom prst="rect">
            <a:avLst/>
          </a:prstGeom>
        </p:spPr>
        <p:txBody>
          <a:bodyPr/>
          <a:lstStyle/>
          <a:p>
            <a:pPr lvl="0"/>
            <a:endParaRPr/>
          </a:p>
        </p:txBody>
      </p:sp>
      <p:sp>
        <p:nvSpPr>
          <p:cNvPr id="1206" name="Shape 1206"/>
          <p:cNvSpPr>
            <a:spLocks noGrp="1"/>
          </p:cNvSpPr>
          <p:nvPr>
            <p:ph type="body" sz="quarter" idx="1"/>
          </p:nvPr>
        </p:nvSpPr>
        <p:spPr>
          <a:prstGeom prst="rect">
            <a:avLst/>
          </a:prstGeom>
        </p:spPr>
        <p:txBody>
          <a:bodyPr/>
          <a:lstStyle/>
          <a:p>
            <a:pPr lvl="0" defTabSz="914400">
              <a:lnSpc>
                <a:spcPct val="100000"/>
              </a:lnSpc>
              <a:defRPr sz="1800"/>
            </a:pPr>
            <a:r>
              <a:rPr sz="1100" u="sng">
                <a:solidFill>
                  <a:srgbClr val="0000FF"/>
                </a:solidFill>
                <a:uFill>
                  <a:solidFill>
                    <a:srgbClr val="0000FF"/>
                  </a:solidFill>
                </a:uFill>
                <a:hlinkClick r:id="rId3"/>
              </a:rPr>
              <a:t>https://fec-efiling.apps.cloud.gov/html/enter-receipt.html</a:t>
            </a:r>
            <a:r>
              <a:rPr sz="1100"/>
              <a:t> [fec, fec-rules!]</a:t>
            </a:r>
            <a:endParaRPr sz="1100" u="sng">
              <a:solidFill>
                <a:srgbClr val="2200CC"/>
              </a:solidFill>
            </a:endParaRPr>
          </a:p>
          <a:p>
            <a:pPr lvl="0" defTabSz="914400">
              <a:lnSpc>
                <a:spcPct val="100000"/>
              </a:lnSpc>
              <a:defRPr sz="1800"/>
            </a:pPr>
            <a:endParaRPr sz="1100"/>
          </a:p>
          <a:p>
            <a:pPr lvl="0" defTabSz="914400">
              <a:lnSpc>
                <a:spcPct val="100000"/>
              </a:lnSpc>
              <a:defRPr sz="1800"/>
            </a:pPr>
            <a:r>
              <a:rPr sz="1100"/>
              <a:t>Two things to watch for in this prototype:</a:t>
            </a:r>
          </a:p>
          <a:p>
            <a:pPr marL="457200" lvl="0" indent="-228600" defTabSz="914400">
              <a:lnSpc>
                <a:spcPct val="100000"/>
              </a:lnSpc>
              <a:buSzPct val="100000"/>
              <a:buChar char="-"/>
              <a:defRPr sz="1800"/>
            </a:pPr>
            <a:r>
              <a:rPr sz="1100"/>
              <a:t>In-line date validation. This didn’t test as well as users were not looking at the screen while entering data</a:t>
            </a:r>
          </a:p>
          <a:p>
            <a:pPr marL="457200" lvl="0" indent="-228600" defTabSz="914400">
              <a:lnSpc>
                <a:spcPct val="100000"/>
              </a:lnSpc>
              <a:buSzPct val="100000"/>
              <a:buChar char="-"/>
              <a:defRPr sz="1800"/>
            </a:pPr>
            <a:r>
              <a:rPr sz="1100"/>
              <a:t>In-line contact look-up. Making the process of entering a name automatically trigger a look-up.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Shape 1212"/>
          <p:cNvSpPr>
            <a:spLocks noGrp="1" noRot="1" noChangeAspect="1"/>
          </p:cNvSpPr>
          <p:nvPr>
            <p:ph type="sldImg"/>
          </p:nvPr>
        </p:nvSpPr>
        <p:spPr>
          <a:prstGeom prst="rect">
            <a:avLst/>
          </a:prstGeom>
        </p:spPr>
        <p:txBody>
          <a:bodyPr/>
          <a:lstStyle/>
          <a:p>
            <a:pPr lvl="0"/>
            <a:endParaRPr/>
          </a:p>
        </p:txBody>
      </p:sp>
      <p:sp>
        <p:nvSpPr>
          <p:cNvPr id="1213" name="Shape 1213"/>
          <p:cNvSpPr>
            <a:spLocks noGrp="1"/>
          </p:cNvSpPr>
          <p:nvPr>
            <p:ph type="body" sz="quarter" idx="1"/>
          </p:nvPr>
        </p:nvSpPr>
        <p:spPr>
          <a:prstGeom prst="rect">
            <a:avLst/>
          </a:prstGeom>
        </p:spPr>
        <p:txBody>
          <a:bodyPr/>
          <a:lstStyle>
            <a:lvl1pPr marL="457200" indent="-228600" defTabSz="914400">
              <a:lnSpc>
                <a:spcPct val="115000"/>
              </a:lnSpc>
              <a:buClr>
                <a:srgbClr val="000000"/>
              </a:buClr>
              <a:buSzPct val="100000"/>
              <a:buChar char="-"/>
              <a:defRPr sz="1100"/>
            </a:lvl1pPr>
          </a:lstStyle>
          <a:p>
            <a:pPr lvl="0">
              <a:defRPr sz="1800"/>
            </a:pPr>
            <a:r>
              <a:rPr sz="1100"/>
              <a:t>I want to talk about just one opportunity for improvements to the current FECfile user experience could reduce data entry errors.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Shape 871"/>
          <p:cNvSpPr>
            <a:spLocks noGrp="1" noRot="1" noChangeAspect="1"/>
          </p:cNvSpPr>
          <p:nvPr>
            <p:ph type="sldImg"/>
          </p:nvPr>
        </p:nvSpPr>
        <p:spPr>
          <a:prstGeom prst="rect">
            <a:avLst/>
          </a:prstGeom>
        </p:spPr>
        <p:txBody>
          <a:bodyPr/>
          <a:lstStyle/>
          <a:p>
            <a:pPr lvl="0"/>
            <a:endParaRPr/>
          </a:p>
        </p:txBody>
      </p:sp>
      <p:sp>
        <p:nvSpPr>
          <p:cNvPr id="872" name="Shape 872"/>
          <p:cNvSpPr>
            <a:spLocks noGrp="1"/>
          </p:cNvSpPr>
          <p:nvPr>
            <p:ph type="body" sz="quarter" idx="1"/>
          </p:nvPr>
        </p:nvSpPr>
        <p:spPr>
          <a:prstGeom prst="rect">
            <a:avLst/>
          </a:prstGeom>
        </p:spPr>
        <p:txBody>
          <a:bodyPr/>
          <a:lstStyle/>
          <a:p>
            <a:pPr lvl="0" defTabSz="914400">
              <a:lnSpc>
                <a:spcPct val="100000"/>
              </a:lnSpc>
              <a:defRPr sz="1800"/>
            </a:pPr>
            <a:r>
              <a:rPr sz="1100"/>
              <a:t>Here’s a list of folks we talked to. </a:t>
            </a:r>
          </a:p>
          <a:p>
            <a:pPr lvl="0" defTabSz="914400">
              <a:lnSpc>
                <a:spcPct val="100000"/>
              </a:lnSpc>
              <a:defRPr sz="1800"/>
            </a:pPr>
            <a:endParaRPr sz="1100"/>
          </a:p>
          <a:p>
            <a:pPr lvl="0" defTabSz="914400">
              <a:lnSpc>
                <a:spcPct val="100000"/>
              </a:lnSpc>
              <a:defRPr sz="1800"/>
            </a:pPr>
            <a:r>
              <a:rPr sz="1100"/>
              <a:t>You are probably tired of hearing us say this, but our research process focuses on going deep with a smaller number of subjects than shallow with many. </a:t>
            </a:r>
          </a:p>
          <a:p>
            <a:pPr lvl="0" defTabSz="914400">
              <a:lnSpc>
                <a:spcPct val="100000"/>
              </a:lnSpc>
              <a:defRPr sz="1800"/>
            </a:pPr>
            <a:endParaRPr sz="1100"/>
          </a:p>
          <a:p>
            <a:pPr lvl="0" defTabSz="914400">
              <a:lnSpc>
                <a:spcPct val="100000"/>
              </a:lnSpc>
              <a:defRPr sz="1800"/>
            </a:pPr>
            <a:r>
              <a:rPr sz="1100"/>
              <a:t>Most of the filers we talked to multiple times, first learning how they interact with the e-filing process as it stands, later trying out design concepts and prototypes. </a:t>
            </a:r>
          </a:p>
          <a:p>
            <a:pPr lvl="0" defTabSz="914400">
              <a:lnSpc>
                <a:spcPct val="100000"/>
              </a:lnSpc>
              <a:defRPr sz="1800"/>
            </a:pPr>
            <a:endParaRPr sz="1100"/>
          </a:p>
          <a:p>
            <a:pPr lvl="0" defTabSz="914400">
              <a:lnSpc>
                <a:spcPct val="100000"/>
              </a:lnSpc>
              <a:defRPr sz="1800"/>
            </a:pPr>
            <a:r>
              <a:rPr sz="1100"/>
              <a:t>There are times when it’s good to go broad, and we found occasion to here with our survey. I’ll let Melissa tell you more about that. </a:t>
            </a:r>
          </a:p>
          <a:p>
            <a:pPr lvl="0" defTabSz="914400">
              <a:lnSpc>
                <a:spcPct val="100000"/>
              </a:lnSpc>
              <a:defRPr sz="1800"/>
            </a:pPr>
            <a:endParaRPr sz="1100"/>
          </a:p>
          <a:p>
            <a:pPr lvl="0" defTabSz="914400">
              <a:lnSpc>
                <a:spcPct val="100000"/>
              </a:lnSpc>
              <a:defRPr sz="1800"/>
            </a:pPr>
            <a:r>
              <a:rPr sz="1100"/>
              <a:t>The numbers from the early study in 2015 are in parentheses.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Shape 1216"/>
          <p:cNvSpPr>
            <a:spLocks noGrp="1" noRot="1" noChangeAspect="1"/>
          </p:cNvSpPr>
          <p:nvPr>
            <p:ph type="sldImg"/>
          </p:nvPr>
        </p:nvSpPr>
        <p:spPr>
          <a:prstGeom prst="rect">
            <a:avLst/>
          </a:prstGeom>
        </p:spPr>
        <p:txBody>
          <a:bodyPr/>
          <a:lstStyle/>
          <a:p>
            <a:pPr lvl="0"/>
            <a:endParaRPr/>
          </a:p>
        </p:txBody>
      </p:sp>
      <p:sp>
        <p:nvSpPr>
          <p:cNvPr id="1217" name="Shape 1217"/>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This is a quote from a candidate who files for herself.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 name="Shape 1223"/>
          <p:cNvSpPr>
            <a:spLocks noGrp="1" noRot="1" noChangeAspect="1"/>
          </p:cNvSpPr>
          <p:nvPr>
            <p:ph type="sldImg"/>
          </p:nvPr>
        </p:nvSpPr>
        <p:spPr>
          <a:prstGeom prst="rect">
            <a:avLst/>
          </a:prstGeom>
        </p:spPr>
        <p:txBody>
          <a:bodyPr/>
          <a:lstStyle/>
          <a:p>
            <a:pPr lvl="0"/>
            <a:endParaRPr/>
          </a:p>
        </p:txBody>
      </p:sp>
      <p:sp>
        <p:nvSpPr>
          <p:cNvPr id="1224" name="Shape 1224"/>
          <p:cNvSpPr>
            <a:spLocks noGrp="1"/>
          </p:cNvSpPr>
          <p:nvPr>
            <p:ph type="body" sz="quarter" idx="1"/>
          </p:nvPr>
        </p:nvSpPr>
        <p:spPr>
          <a:prstGeom prst="rect">
            <a:avLst/>
          </a:prstGeom>
        </p:spPr>
        <p:txBody>
          <a:bodyPr/>
          <a:lstStyle/>
          <a:p>
            <a:pPr lvl="0" defTabSz="914400">
              <a:lnSpc>
                <a:spcPct val="115000"/>
              </a:lnSpc>
              <a:defRPr sz="1800"/>
            </a:pPr>
            <a:r>
              <a:rPr sz="1100"/>
              <a:t>Link, not sure how long this one will last:</a:t>
            </a:r>
          </a:p>
          <a:p>
            <a:pPr lvl="0" defTabSz="914400">
              <a:lnSpc>
                <a:spcPct val="115000"/>
              </a:lnSpc>
              <a:defRPr sz="1800"/>
            </a:pPr>
            <a:r>
              <a:rPr sz="1100" u="sng">
                <a:solidFill>
                  <a:srgbClr val="0000FF"/>
                </a:solidFill>
                <a:uFill>
                  <a:solidFill>
                    <a:srgbClr val="0000FF"/>
                  </a:solidFill>
                </a:uFill>
                <a:hlinkClick r:id="rId3"/>
              </a:rPr>
              <a:t>https://gsa.invisionapp.com/share/AV9DRB29N#/206189682_Getting_Started_-_1-_Choose_Transaction_Type_Copy</a:t>
            </a:r>
            <a:endParaRPr sz="1100" u="sng">
              <a:solidFill>
                <a:srgbClr val="2200CC"/>
              </a:solidFill>
            </a:endParaRPr>
          </a:p>
          <a:p>
            <a:pPr lvl="0" defTabSz="914400">
              <a:lnSpc>
                <a:spcPct val="115000"/>
              </a:lnSpc>
              <a:defRPr sz="1800"/>
            </a:pPr>
            <a:endParaRPr sz="1100"/>
          </a:p>
          <a:p>
            <a:pPr marL="457200" lvl="0" indent="-228600" defTabSz="914400">
              <a:lnSpc>
                <a:spcPct val="115000"/>
              </a:lnSpc>
              <a:buSzPct val="100000"/>
              <a:buChar char="-"/>
              <a:defRPr sz="1800"/>
            </a:pPr>
            <a:r>
              <a:rPr sz="1100"/>
              <a:t>Shows an import process that allows users to import the spreadsheet as they have it, attempting to do the mapping automatically.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Shape 1227"/>
          <p:cNvSpPr>
            <a:spLocks noGrp="1" noRot="1" noChangeAspect="1"/>
          </p:cNvSpPr>
          <p:nvPr>
            <p:ph type="sldImg"/>
          </p:nvPr>
        </p:nvSpPr>
        <p:spPr>
          <a:prstGeom prst="rect">
            <a:avLst/>
          </a:prstGeom>
        </p:spPr>
        <p:txBody>
          <a:bodyPr/>
          <a:lstStyle/>
          <a:p>
            <a:pPr lvl="0"/>
            <a:endParaRPr/>
          </a:p>
        </p:txBody>
      </p:sp>
      <p:sp>
        <p:nvSpPr>
          <p:cNvPr id="1228" name="Shape 1228"/>
          <p:cNvSpPr>
            <a:spLocks noGrp="1"/>
          </p:cNvSpPr>
          <p:nvPr>
            <p:ph type="body" sz="quarter" idx="1"/>
          </p:nvPr>
        </p:nvSpPr>
        <p:spPr>
          <a:prstGeom prst="rect">
            <a:avLst/>
          </a:prstGeom>
        </p:spPr>
        <p:txBody>
          <a:bodyPr/>
          <a:lstStyle>
            <a:lvl1pPr marL="457200" indent="-228600" defTabSz="914400">
              <a:lnSpc>
                <a:spcPct val="100000"/>
              </a:lnSpc>
              <a:buSzPct val="100000"/>
              <a:buChar char="-"/>
              <a:defRPr sz="1100"/>
            </a:lvl1pPr>
          </a:lstStyle>
          <a:p>
            <a:pPr lvl="0">
              <a:defRPr sz="1800"/>
            </a:pPr>
            <a:r>
              <a:rPr sz="1100"/>
              <a:t>While the response was positive, our design is still far from the mark. The FEC can use what we learned through our research and prototyping as a first step in the iterative design and development of an easy to use import feature and promote importing as a mode of data entry.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 name="Shape 1231"/>
          <p:cNvSpPr>
            <a:spLocks noGrp="1" noRot="1" noChangeAspect="1"/>
          </p:cNvSpPr>
          <p:nvPr>
            <p:ph type="sldImg"/>
          </p:nvPr>
        </p:nvSpPr>
        <p:spPr>
          <a:prstGeom prst="rect">
            <a:avLst/>
          </a:prstGeom>
        </p:spPr>
        <p:txBody>
          <a:bodyPr/>
          <a:lstStyle/>
          <a:p>
            <a:pPr lvl="0"/>
            <a:endParaRPr/>
          </a:p>
        </p:txBody>
      </p:sp>
      <p:sp>
        <p:nvSpPr>
          <p:cNvPr id="1232" name="Shape 1232"/>
          <p:cNvSpPr>
            <a:spLocks noGrp="1"/>
          </p:cNvSpPr>
          <p:nvPr>
            <p:ph type="body" sz="quarter" idx="1"/>
          </p:nvPr>
        </p:nvSpPr>
        <p:spPr>
          <a:prstGeom prst="rect">
            <a:avLst/>
          </a:prstGeom>
        </p:spPr>
        <p:txBody>
          <a:bodyPr/>
          <a:lstStyle/>
          <a:p>
            <a:pPr lvl="0" defTabSz="914400">
              <a:lnSpc>
                <a:spcPct val="100000"/>
              </a:lnSpc>
              <a:defRPr sz="1800"/>
            </a:pPr>
            <a:r>
              <a:rPr sz="1100"/>
              <a:t>Duplicate contacts are one of the data quality issues that make the data hard to analyze. We uncovered that the process of merging contacts is unclear, and that users created workarounds (for example, adding “Do not use” to the end of a contact name) instead of merging duplicates. </a:t>
            </a:r>
          </a:p>
          <a:p>
            <a:pPr lvl="0" defTabSz="914400">
              <a:lnSpc>
                <a:spcPct val="100000"/>
              </a:lnSpc>
              <a:defRPr sz="1800"/>
            </a:pPr>
            <a:endParaRPr sz="1100"/>
          </a:p>
          <a:p>
            <a:pPr lvl="0" defTabSz="914400">
              <a:lnSpc>
                <a:spcPct val="100000"/>
              </a:lnSpc>
              <a:defRPr sz="1800"/>
            </a:pPr>
            <a:r>
              <a:rPr sz="1100"/>
              <a:t>We created a few designs and a prototype to attempt to make the process of merging duplicates easier.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Shape 1235"/>
          <p:cNvSpPr>
            <a:spLocks noGrp="1" noRot="1" noChangeAspect="1"/>
          </p:cNvSpPr>
          <p:nvPr>
            <p:ph type="sldImg"/>
          </p:nvPr>
        </p:nvSpPr>
        <p:spPr>
          <a:prstGeom prst="rect">
            <a:avLst/>
          </a:prstGeom>
        </p:spPr>
        <p:txBody>
          <a:bodyPr/>
          <a:lstStyle/>
          <a:p>
            <a:pPr lvl="0"/>
            <a:endParaRPr/>
          </a:p>
        </p:txBody>
      </p:sp>
      <p:sp>
        <p:nvSpPr>
          <p:cNvPr id="1236" name="Shape 1236"/>
          <p:cNvSpPr>
            <a:spLocks noGrp="1"/>
          </p:cNvSpPr>
          <p:nvPr>
            <p:ph type="body" sz="quarter" idx="1"/>
          </p:nvPr>
        </p:nvSpPr>
        <p:spPr>
          <a:prstGeom prst="rect">
            <a:avLst/>
          </a:prstGeom>
        </p:spPr>
        <p:txBody>
          <a:bodyPr/>
          <a:lstStyle>
            <a:lvl1pPr defTabSz="914400">
              <a:lnSpc>
                <a:spcPct val="100000"/>
              </a:lnSpc>
              <a:defRPr sz="1100"/>
            </a:lvl1pPr>
          </a:lstStyle>
          <a:p>
            <a:pPr lvl="0">
              <a:defRPr sz="1800"/>
            </a:pPr>
            <a:r>
              <a:rPr sz="1100"/>
              <a:t>This one didn’t survive internal critique.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Shape 1241"/>
          <p:cNvSpPr>
            <a:spLocks noGrp="1" noRot="1" noChangeAspect="1"/>
          </p:cNvSpPr>
          <p:nvPr>
            <p:ph type="sldImg"/>
          </p:nvPr>
        </p:nvSpPr>
        <p:spPr>
          <a:prstGeom prst="rect">
            <a:avLst/>
          </a:prstGeom>
        </p:spPr>
        <p:txBody>
          <a:bodyPr/>
          <a:lstStyle/>
          <a:p>
            <a:pPr lvl="0"/>
            <a:endParaRPr/>
          </a:p>
        </p:txBody>
      </p:sp>
      <p:sp>
        <p:nvSpPr>
          <p:cNvPr id="1242" name="Shape 1242"/>
          <p:cNvSpPr>
            <a:spLocks noGrp="1"/>
          </p:cNvSpPr>
          <p:nvPr>
            <p:ph type="body" sz="quarter" idx="1"/>
          </p:nvPr>
        </p:nvSpPr>
        <p:spPr>
          <a:prstGeom prst="rect">
            <a:avLst/>
          </a:prstGeom>
        </p:spPr>
        <p:txBody>
          <a:bodyPr/>
          <a:lstStyle/>
          <a:p>
            <a:pPr lvl="0" defTabSz="914400">
              <a:lnSpc>
                <a:spcPct val="100000"/>
              </a:lnSpc>
              <a:defRPr sz="1800"/>
            </a:pPr>
            <a:r>
              <a:rPr sz="1100"/>
              <a:t>Link, not sure how long that will work: </a:t>
            </a:r>
          </a:p>
          <a:p>
            <a:pPr lvl="0" defTabSz="914400">
              <a:lnSpc>
                <a:spcPct val="100000"/>
              </a:lnSpc>
              <a:defRPr sz="1800"/>
            </a:pPr>
            <a:r>
              <a:rPr sz="1100" u="sng">
                <a:solidFill>
                  <a:srgbClr val="0000FF"/>
                </a:solidFill>
                <a:uFill>
                  <a:solidFill>
                    <a:srgbClr val="0000FF"/>
                  </a:solidFill>
                </a:uFill>
                <a:hlinkClick r:id="rId3"/>
              </a:rPr>
              <a:t>https://gsa.invisionapp.com/share/AV9DRB29N#/207304836_Report_Home_Submit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Shape 1247"/>
          <p:cNvSpPr>
            <a:spLocks noGrp="1" noRot="1" noChangeAspect="1"/>
          </p:cNvSpPr>
          <p:nvPr>
            <p:ph type="sldImg"/>
          </p:nvPr>
        </p:nvSpPr>
        <p:spPr>
          <a:prstGeom prst="rect">
            <a:avLst/>
          </a:prstGeom>
        </p:spPr>
        <p:txBody>
          <a:bodyPr/>
          <a:lstStyle/>
          <a:p>
            <a:pPr lvl="0"/>
            <a:endParaRPr/>
          </a:p>
        </p:txBody>
      </p:sp>
      <p:sp>
        <p:nvSpPr>
          <p:cNvPr id="1248" name="Shape 1248"/>
          <p:cNvSpPr>
            <a:spLocks noGrp="1"/>
          </p:cNvSpPr>
          <p:nvPr>
            <p:ph type="body" sz="quarter" idx="1"/>
          </p:nvPr>
        </p:nvSpPr>
        <p:spPr>
          <a:prstGeom prst="rect">
            <a:avLst/>
          </a:prstGeom>
        </p:spPr>
        <p:txBody>
          <a:bodyPr/>
          <a:lstStyle>
            <a:lvl1pPr defTabSz="914400">
              <a:lnSpc>
                <a:spcPct val="100000"/>
              </a:lnSpc>
              <a:defRPr sz="1100"/>
            </a:lvl1pPr>
          </a:lstStyle>
          <a:p>
            <a:pPr lvl="0">
              <a:defRPr sz="1800"/>
            </a:pPr>
            <a:r>
              <a:rPr sz="1100"/>
              <a:t>This is our last version, but it is by no means the version that should be implemented: we learned in the course of testing version 2 that it’s easier to compare contact values vertically, where differences between them are made more evident (that would be the design principle: make the differences between two contacts as evident as possible).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 name="Shape 1258"/>
          <p:cNvSpPr>
            <a:spLocks noGrp="1" noRot="1" noChangeAspect="1"/>
          </p:cNvSpPr>
          <p:nvPr>
            <p:ph type="sldImg"/>
          </p:nvPr>
        </p:nvSpPr>
        <p:spPr>
          <a:prstGeom prst="rect">
            <a:avLst/>
          </a:prstGeom>
        </p:spPr>
        <p:txBody>
          <a:bodyPr/>
          <a:lstStyle/>
          <a:p>
            <a:pPr lvl="0"/>
            <a:endParaRPr/>
          </a:p>
        </p:txBody>
      </p:sp>
      <p:sp>
        <p:nvSpPr>
          <p:cNvPr id="1259" name="Shape 1259"/>
          <p:cNvSpPr>
            <a:spLocks noGrp="1"/>
          </p:cNvSpPr>
          <p:nvPr>
            <p:ph type="body" sz="quarter" idx="1"/>
          </p:nvPr>
        </p:nvSpPr>
        <p:spPr>
          <a:prstGeom prst="rect">
            <a:avLst/>
          </a:prstGeom>
        </p:spPr>
        <p:txBody>
          <a:bodyPr/>
          <a:lstStyle/>
          <a:p>
            <a:pPr lvl="0" defTabSz="914400">
              <a:lnSpc>
                <a:spcPct val="100000"/>
              </a:lnSpc>
              <a:defRPr sz="1800"/>
            </a:pPr>
            <a:r>
              <a:rPr sz="1100"/>
              <a:t>Back-up slide: annual transactions, trends, across studies. </a:t>
            </a:r>
          </a:p>
          <a:p>
            <a:pPr lvl="0" defTabSz="914400">
              <a:lnSpc>
                <a:spcPct val="100000"/>
              </a:lnSpc>
              <a:defRPr sz="1800"/>
            </a:pPr>
            <a:endParaRPr sz="1100"/>
          </a:p>
          <a:p>
            <a:pPr lvl="0" defTabSz="914400">
              <a:lnSpc>
                <a:spcPct val="100000"/>
              </a:lnSpc>
              <a:defRPr sz="1800"/>
            </a:pPr>
            <a:r>
              <a:rPr sz="1100"/>
              <a:t>looking by election cycle would likely smooth out these charts.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prstGeom prst="rect">
            <a:avLst/>
          </a:prstGeom>
        </p:spPr>
        <p:txBody>
          <a:bodyPr/>
          <a:lstStyle/>
          <a:p>
            <a:pPr lvl="0"/>
            <a:endParaRPr/>
          </a:p>
        </p:txBody>
      </p:sp>
      <p:sp>
        <p:nvSpPr>
          <p:cNvPr id="876" name="Shape 876"/>
          <p:cNvSpPr>
            <a:spLocks noGrp="1"/>
          </p:cNvSpPr>
          <p:nvPr>
            <p:ph type="body" sz="quarter" idx="1"/>
          </p:nvPr>
        </p:nvSpPr>
        <p:spPr>
          <a:prstGeom prst="rect">
            <a:avLst/>
          </a:prstGeom>
        </p:spPr>
        <p:txBody>
          <a:bodyPr/>
          <a:lstStyle/>
          <a:p>
            <a:pPr lvl="0" defTabSz="914400">
              <a:lnSpc>
                <a:spcPct val="100000"/>
              </a:lnSpc>
              <a:defRPr sz="1800"/>
            </a:pPr>
            <a:r>
              <a:rPr sz="1100"/>
              <a:t>There’s a lot more in our report, this presentation just hits some of the highlights. </a:t>
            </a:r>
          </a:p>
          <a:p>
            <a:pPr lvl="0" defTabSz="914400">
              <a:lnSpc>
                <a:spcPct val="100000"/>
              </a:lnSpc>
              <a:defRPr sz="1800"/>
            </a:pPr>
            <a:endParaRPr sz="1100"/>
          </a:p>
          <a:p>
            <a:pPr lvl="0" defTabSz="914400">
              <a:lnSpc>
                <a:spcPct val="100000"/>
              </a:lnSpc>
              <a:defRPr sz="1800"/>
            </a:pPr>
            <a:r>
              <a:rPr sz="1100"/>
              <a:t>I’m going to breeze through some of the findings from our study, then let Melissa &amp; Lindsay dig into some of the details.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880"/>
          <p:cNvSpPr>
            <a:spLocks noGrp="1" noRot="1" noChangeAspect="1"/>
          </p:cNvSpPr>
          <p:nvPr>
            <p:ph type="sldImg"/>
          </p:nvPr>
        </p:nvSpPr>
        <p:spPr>
          <a:prstGeom prst="rect">
            <a:avLst/>
          </a:prstGeom>
        </p:spPr>
        <p:txBody>
          <a:bodyPr/>
          <a:lstStyle/>
          <a:p>
            <a:pPr lvl="0"/>
            <a:endParaRPr/>
          </a:p>
        </p:txBody>
      </p:sp>
      <p:sp>
        <p:nvSpPr>
          <p:cNvPr id="881" name="Shape 881"/>
          <p:cNvSpPr>
            <a:spLocks noGrp="1"/>
          </p:cNvSpPr>
          <p:nvPr>
            <p:ph type="body" sz="quarter" idx="1"/>
          </p:nvPr>
        </p:nvSpPr>
        <p:spPr>
          <a:prstGeom prst="rect">
            <a:avLst/>
          </a:prstGeom>
        </p:spPr>
        <p:txBody>
          <a:bodyPr/>
          <a:lstStyle/>
          <a:p>
            <a:pPr lvl="0" defTabSz="914400">
              <a:lnSpc>
                <a:spcPct val="100000"/>
              </a:lnSpc>
              <a:defRPr sz="1800"/>
            </a:pPr>
            <a:endParaRPr sz="1100">
              <a:solidFill>
                <a:srgbClr val="1C304A"/>
              </a:solidFill>
            </a:endParaRPr>
          </a:p>
          <a:p>
            <a:pPr lvl="0" indent="228600" defTabSz="914400">
              <a:lnSpc>
                <a:spcPct val="100000"/>
              </a:lnSpc>
              <a:defRPr sz="1800"/>
            </a:pPr>
            <a:r>
              <a:rPr sz="1100">
                <a:solidFill>
                  <a:srgbClr val="1C304A"/>
                </a:solidFill>
              </a:rPr>
              <a:t>Many data quality issues can be traced to confusing elements in the filers’ experience. When filers make mistakes or misunderstand form fields, their errors have repercussions through the entire data ecosystem.</a:t>
            </a:r>
          </a:p>
          <a:p>
            <a:pPr lvl="0" indent="228600" defTabSz="914400">
              <a:lnSpc>
                <a:spcPct val="100000"/>
              </a:lnSpc>
              <a:defRPr sz="1800"/>
            </a:pPr>
            <a:r>
              <a:rPr sz="1100">
                <a:solidFill>
                  <a:srgbClr val="1C304A"/>
                </a:solidFill>
              </a:rPr>
              <a:t>Right now, RAD analysts do a fantastic job of helping guide people through the process (people love their analysts), but people have to know to call, or know where to look on the website, which the generally don’t.</a:t>
            </a:r>
          </a:p>
          <a:p>
            <a:pPr lvl="0" indent="228600" defTabSz="914400">
              <a:lnSpc>
                <a:spcPct val="100000"/>
              </a:lnSpc>
              <a:defRPr sz="1800"/>
            </a:pPr>
            <a:r>
              <a:rPr sz="1100">
                <a:solidFill>
                  <a:srgbClr val="1C304A"/>
                </a:solidFill>
              </a:rPr>
              <a:t>If FEC focuses it’s efforts in a user centered way on the filer, it will have cascading benefits throughout the entire data ecosystem, from less calls to RAD, cleaner reports, less amendments, which means less overall data that needs to be processed and stored, and ultimately less difficult to analyze data both internally and externally.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Shape 887"/>
          <p:cNvSpPr>
            <a:spLocks noGrp="1" noRot="1" noChangeAspect="1"/>
          </p:cNvSpPr>
          <p:nvPr>
            <p:ph type="sldImg"/>
          </p:nvPr>
        </p:nvSpPr>
        <p:spPr>
          <a:prstGeom prst="rect">
            <a:avLst/>
          </a:prstGeom>
        </p:spPr>
        <p:txBody>
          <a:bodyPr/>
          <a:lstStyle/>
          <a:p>
            <a:pPr lvl="0"/>
            <a:endParaRPr/>
          </a:p>
        </p:txBody>
      </p:sp>
      <p:sp>
        <p:nvSpPr>
          <p:cNvPr id="888" name="Shape 888"/>
          <p:cNvSpPr>
            <a:spLocks noGrp="1"/>
          </p:cNvSpPr>
          <p:nvPr>
            <p:ph type="body" sz="quarter" idx="1"/>
          </p:nvPr>
        </p:nvSpPr>
        <p:spPr>
          <a:prstGeom prst="rect">
            <a:avLst/>
          </a:prstGeom>
        </p:spPr>
        <p:txBody>
          <a:bodyPr/>
          <a:lstStyle/>
          <a:p>
            <a:pPr marL="457200" lvl="0" indent="-228600" defTabSz="914400">
              <a:lnSpc>
                <a:spcPct val="115000"/>
              </a:lnSpc>
              <a:buClr>
                <a:srgbClr val="000000"/>
              </a:buClr>
              <a:buSzPct val="100000"/>
              <a:buChar char="-"/>
              <a:defRPr sz="1800"/>
            </a:pPr>
            <a:r>
              <a:rPr sz="1100"/>
              <a:t>The FEC’s current filing infrastructure and processes are just capable of meeting the demand for filers and the public. </a:t>
            </a:r>
          </a:p>
          <a:p>
            <a:pPr marL="914400" lvl="1" indent="-228600" defTabSz="914400">
              <a:lnSpc>
                <a:spcPct val="115000"/>
              </a:lnSpc>
              <a:buClr>
                <a:srgbClr val="000000"/>
              </a:buClr>
              <a:buSzPct val="100000"/>
              <a:buChar char="-"/>
              <a:defRPr sz="1800"/>
            </a:pPr>
            <a:r>
              <a:rPr sz="1100"/>
              <a:t>While the filers and commercial software vendors we spoke to had complaints about the specific tools and operations, we heard little to nothing about the filing infrastructure. We heard many compliments for the folks in e-filing, (some including Ken by name). </a:t>
            </a:r>
          </a:p>
          <a:p>
            <a:pPr marL="914400" lvl="1" indent="-228600" defTabSz="914400">
              <a:lnSpc>
                <a:spcPct val="115000"/>
              </a:lnSpc>
              <a:buClr>
                <a:srgbClr val="000000"/>
              </a:buClr>
              <a:buSzPct val="100000"/>
              <a:buChar char="-"/>
              <a:defRPr sz="1800"/>
            </a:pPr>
            <a:r>
              <a:rPr sz="1100"/>
              <a:t>This is good news. </a:t>
            </a:r>
          </a:p>
          <a:p>
            <a:pPr marL="914400" lvl="1" indent="-228600" defTabSz="914400">
              <a:lnSpc>
                <a:spcPct val="115000"/>
              </a:lnSpc>
              <a:buClr>
                <a:srgbClr val="000000"/>
              </a:buClr>
              <a:buSzPct val="100000"/>
              <a:buChar char="-"/>
              <a:defRPr sz="1800"/>
            </a:pPr>
            <a:r>
              <a:rPr sz="1100"/>
              <a:t>That said, the transaction data that the filing community is submitting to the FEC is growing exponentially, and the increasing data volume is already straining the processes that worked in the past (separate processes for large filers, software faltering when used on the largest campaigns that the team has had to fire-fight. These problems will only intensify. This is less good news.</a:t>
            </a:r>
          </a:p>
          <a:p>
            <a:pPr marL="914400" lvl="1" indent="-228600" defTabSz="914400">
              <a:lnSpc>
                <a:spcPct val="115000"/>
              </a:lnSpc>
              <a:buClr>
                <a:srgbClr val="000000"/>
              </a:buClr>
              <a:buSzPct val="100000"/>
              <a:buChar char="-"/>
              <a:defRPr sz="1800"/>
            </a:pPr>
            <a:r>
              <a:rPr sz="1100"/>
              <a:t>The best news, though, is that the tech team at the FEC is already, and has been, in the process of taking steps that will help evolve the Agency to operate in the new environment. These include such initiatives as using webforms for data intake, using OCR to speed the processing of paper-based data, and crucially, migrating to the cloud. If these are fostered, the Agency can not only continue to keep pace with the changes, but set an example for other government agencies.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37" Type="http://schemas.openxmlformats.org/officeDocument/2006/relationships/image" Target="../media/image47.png"/><Relationship Id="rId38" Type="http://schemas.openxmlformats.org/officeDocument/2006/relationships/image" Target="../media/image48.png"/><Relationship Id="rId39" Type="http://schemas.openxmlformats.org/officeDocument/2006/relationships/hyperlink" Target="https://picons.me/" TargetMode="Externa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pages-staging.18f.gov/brand/%23colors" TargetMode="External"/><Relationship Id="rId3" Type="http://schemas.openxmlformats.org/officeDocument/2006/relationships/image" Target="../media/image4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37" Type="http://schemas.openxmlformats.org/officeDocument/2006/relationships/image" Target="../media/image47.png"/><Relationship Id="rId38" Type="http://schemas.openxmlformats.org/officeDocument/2006/relationships/image" Target="../media/image48.png"/><Relationship Id="rId39" Type="http://schemas.openxmlformats.org/officeDocument/2006/relationships/hyperlink" Target="https://picons.me/" TargetMode="Externa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pages-staging.18f.gov/brand/%23colors" TargetMode="External"/><Relationship Id="rId3" Type="http://schemas.openxmlformats.org/officeDocument/2006/relationships/image" Target="../media/image4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dark">
    <p:bg>
      <p:bgPr>
        <a:solidFill>
          <a:srgbClr val="1C304A"/>
        </a:solidFill>
        <a:effectLst/>
      </p:bgPr>
    </p:bg>
    <p:spTree>
      <p:nvGrpSpPr>
        <p:cNvPr id="1" name=""/>
        <p:cNvGrpSpPr/>
        <p:nvPr/>
      </p:nvGrpSpPr>
      <p:grpSpPr>
        <a:xfrm>
          <a:off x="0" y="0"/>
          <a:ext cx="0" cy="0"/>
          <a:chOff x="0" y="0"/>
          <a:chExt cx="0" cy="0"/>
        </a:xfrm>
      </p:grpSpPr>
      <p:pic>
        <p:nvPicPr>
          <p:cNvPr id="7" name="image2.png"/>
          <p:cNvPicPr/>
          <p:nvPr/>
        </p:nvPicPr>
        <p:blipFill>
          <a:blip r:embed="rId2" cstate="print">
            <a:extLst>
              <a:ext uri="{28A0092B-C50C-407E-A947-70E740481C1C}">
                <a14:useLocalDpi xmlns:a14="http://schemas.microsoft.com/office/drawing/2010/main"/>
              </a:ext>
            </a:extLst>
          </a:blip>
          <a:stretch>
            <a:fillRect/>
          </a:stretch>
        </p:blipFill>
        <p:spPr>
          <a:xfrm>
            <a:off x="689609" y="4462745"/>
            <a:ext cx="300301" cy="300302"/>
          </a:xfrm>
          <a:prstGeom prst="rect">
            <a:avLst/>
          </a:prstGeom>
          <a:ln w="12700">
            <a:miter lim="400000"/>
          </a:ln>
        </p:spPr>
      </p:pic>
      <p:sp>
        <p:nvSpPr>
          <p:cNvPr id="8" name="Shape 8"/>
          <p:cNvSpPr>
            <a:spLocks noGrp="1"/>
          </p:cNvSpPr>
          <p:nvPr>
            <p:ph type="body" idx="1"/>
          </p:nvPr>
        </p:nvSpPr>
        <p:spPr>
          <a:xfrm>
            <a:off x="657225" y="623887"/>
            <a:ext cx="7273801" cy="2942102"/>
          </a:xfrm>
          <a:prstGeom prst="rect">
            <a:avLst/>
          </a:prstGeom>
        </p:spPr>
        <p:txBody>
          <a:bodyPr/>
          <a:lstStyle>
            <a:lvl1pPr>
              <a:defRPr>
                <a:solidFill>
                  <a:srgbClr val="00CFFF"/>
                </a:solidFill>
              </a:defRPr>
            </a:lvl1pPr>
            <a:lvl2pPr>
              <a:defRPr>
                <a:solidFill>
                  <a:srgbClr val="00CFFF"/>
                </a:solidFill>
              </a:defRPr>
            </a:lvl2pPr>
            <a:lvl3pPr>
              <a:defRPr>
                <a:solidFill>
                  <a:srgbClr val="00CFFF"/>
                </a:solidFill>
              </a:defRPr>
            </a:lvl3pPr>
            <a:lvl4pPr>
              <a:defRPr>
                <a:solidFill>
                  <a:srgbClr val="00CFFF"/>
                </a:solidFill>
              </a:defRPr>
            </a:lvl4pPr>
            <a:lvl5pPr>
              <a:defRPr>
                <a:solidFill>
                  <a:srgbClr val="00CFFF"/>
                </a:solidFill>
              </a:defRPr>
            </a:lvl5pPr>
          </a:lstStyle>
          <a:p>
            <a:pPr lvl="0">
              <a:defRPr sz="1800" b="0">
                <a:solidFill>
                  <a:srgbClr val="000000"/>
                </a:solidFill>
              </a:defRPr>
            </a:pPr>
            <a:r>
              <a:rPr sz="5000" b="1">
                <a:solidFill>
                  <a:srgbClr val="00CFFF"/>
                </a:solidFill>
              </a:rPr>
              <a:t>Body Level One</a:t>
            </a:r>
          </a:p>
          <a:p>
            <a:pPr lvl="1">
              <a:defRPr sz="1800" b="0">
                <a:solidFill>
                  <a:srgbClr val="000000"/>
                </a:solidFill>
              </a:defRPr>
            </a:pPr>
            <a:r>
              <a:rPr sz="5000" b="1">
                <a:solidFill>
                  <a:srgbClr val="00CFFF"/>
                </a:solidFill>
              </a:rPr>
              <a:t>Body Level Two</a:t>
            </a:r>
          </a:p>
          <a:p>
            <a:pPr lvl="2">
              <a:defRPr sz="1800" b="0">
                <a:solidFill>
                  <a:srgbClr val="000000"/>
                </a:solidFill>
              </a:defRPr>
            </a:pPr>
            <a:r>
              <a:rPr sz="5000" b="1">
                <a:solidFill>
                  <a:srgbClr val="00CFFF"/>
                </a:solidFill>
              </a:rPr>
              <a:t>Body Level Three</a:t>
            </a:r>
          </a:p>
          <a:p>
            <a:pPr lvl="3">
              <a:defRPr sz="1800" b="0">
                <a:solidFill>
                  <a:srgbClr val="000000"/>
                </a:solidFill>
              </a:defRPr>
            </a:pPr>
            <a:r>
              <a:rPr sz="5000" b="1">
                <a:solidFill>
                  <a:srgbClr val="00CFFF"/>
                </a:solidFill>
              </a:rPr>
              <a:t>Body Level Four</a:t>
            </a:r>
          </a:p>
          <a:p>
            <a:pPr lvl="4">
              <a:defRPr sz="1800" b="0">
                <a:solidFill>
                  <a:srgbClr val="000000"/>
                </a:solidFill>
              </a:defRPr>
            </a:pPr>
            <a:r>
              <a:rPr sz="5000" b="1">
                <a:solidFill>
                  <a:srgbClr val="00CFFF"/>
                </a:solidFill>
              </a:rPr>
              <a:t>Body Level Five</a:t>
            </a:r>
          </a:p>
        </p:txBody>
      </p:sp>
      <p:sp>
        <p:nvSpPr>
          <p:cNvPr id="9" name="Shape 9"/>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mage bullets bright">
    <p:bg>
      <p:bgPr>
        <a:solidFill>
          <a:srgbClr val="00CFFF"/>
        </a:solidFill>
        <a:effectLst/>
      </p:bgPr>
    </p:bg>
    <p:spTree>
      <p:nvGrpSpPr>
        <p:cNvPr id="1" name=""/>
        <p:cNvGrpSpPr/>
        <p:nvPr/>
      </p:nvGrpSpPr>
      <p:grpSpPr>
        <a:xfrm>
          <a:off x="0" y="0"/>
          <a:ext cx="0" cy="0"/>
          <a:chOff x="0" y="0"/>
          <a:chExt cx="0" cy="0"/>
        </a:xfrm>
      </p:grpSpPr>
      <p:sp>
        <p:nvSpPr>
          <p:cNvPr id="31" name="Shape 31"/>
          <p:cNvSpPr/>
          <p:nvPr/>
        </p:nvSpPr>
        <p:spPr>
          <a:xfrm>
            <a:off x="4663964" y="3150718"/>
            <a:ext cx="880471" cy="8804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cstate="print">
              <a:extLst>
                <a:ext uri="{28A0092B-C50C-407E-A947-70E740481C1C}">
                  <a14:useLocalDpi xmlns:a14="http://schemas.microsoft.com/office/drawing/2010/main"/>
                </a:ext>
              </a:extLst>
            </a:blip>
            <a:stretch>
              <a:fillRect/>
            </a:stretch>
          </a:blipFill>
          <a:ln w="12700">
            <a:miter lim="400000"/>
          </a:ln>
        </p:spPr>
        <p:txBody>
          <a:bodyPr lIns="0" tIns="0" rIns="0" bIns="0" anchor="ctr"/>
          <a:lstStyle/>
          <a:p>
            <a:pPr lvl="0">
              <a:defRPr sz="7500" b="1">
                <a:solidFill>
                  <a:srgbClr val="00CFFF"/>
                </a:solidFill>
              </a:defRPr>
            </a:pPr>
            <a:endParaRPr/>
          </a:p>
        </p:txBody>
      </p:sp>
      <p:sp>
        <p:nvSpPr>
          <p:cNvPr id="32" name="Shape 32"/>
          <p:cNvSpPr/>
          <p:nvPr/>
        </p:nvSpPr>
        <p:spPr>
          <a:xfrm>
            <a:off x="675392" y="1352218"/>
            <a:ext cx="880471" cy="8804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00CFFF"/>
                </a:solidFill>
              </a:defRPr>
            </a:pPr>
            <a:endParaRPr/>
          </a:p>
        </p:txBody>
      </p:sp>
      <p:sp>
        <p:nvSpPr>
          <p:cNvPr id="33" name="Shape 33"/>
          <p:cNvSpPr/>
          <p:nvPr/>
        </p:nvSpPr>
        <p:spPr>
          <a:xfrm>
            <a:off x="4663964" y="1352218"/>
            <a:ext cx="880471" cy="8804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00CFFF"/>
                </a:solidFill>
              </a:defRPr>
            </a:pPr>
            <a:endParaRPr/>
          </a:p>
        </p:txBody>
      </p:sp>
      <p:sp>
        <p:nvSpPr>
          <p:cNvPr id="34" name="Shape 34"/>
          <p:cNvSpPr/>
          <p:nvPr/>
        </p:nvSpPr>
        <p:spPr>
          <a:xfrm>
            <a:off x="668014" y="3150090"/>
            <a:ext cx="880471" cy="880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00CFFF"/>
                </a:solidFill>
              </a:defRPr>
            </a:pPr>
            <a:endParaRPr/>
          </a:p>
        </p:txBody>
      </p:sp>
      <p:sp>
        <p:nvSpPr>
          <p:cNvPr id="35" name="Shape 35"/>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TITLE_1">
    <p:spTree>
      <p:nvGrpSpPr>
        <p:cNvPr id="1" name=""/>
        <p:cNvGrpSpPr/>
        <p:nvPr/>
      </p:nvGrpSpPr>
      <p:grpSpPr>
        <a:xfrm>
          <a:off x="0" y="0"/>
          <a:ext cx="0" cy="0"/>
          <a:chOff x="0" y="0"/>
          <a:chExt cx="0" cy="0"/>
        </a:xfrm>
      </p:grpSpPr>
      <p:sp>
        <p:nvSpPr>
          <p:cNvPr id="459" name="Shape 459"/>
          <p:cNvSpPr>
            <a:spLocks noGrp="1"/>
          </p:cNvSpPr>
          <p:nvPr>
            <p:ph type="title"/>
          </p:nvPr>
        </p:nvSpPr>
        <p:spPr>
          <a:xfrm>
            <a:off x="311708" y="0"/>
            <a:ext cx="8520601" cy="2797175"/>
          </a:xfrm>
          <a:prstGeom prst="rect">
            <a:avLst/>
          </a:prstGeom>
        </p:spPr>
        <p:txBody>
          <a:bodyPr anchor="b"/>
          <a:lstStyle>
            <a:lvl1pPr algn="ctr">
              <a:defRPr sz="5200">
                <a:latin typeface="+mj-lt"/>
                <a:ea typeface="+mj-ea"/>
                <a:cs typeface="+mj-cs"/>
                <a:sym typeface="Helvetica Neue"/>
              </a:defRPr>
            </a:lvl1pPr>
          </a:lstStyle>
          <a:p>
            <a:pPr lvl="0">
              <a:defRPr sz="1800"/>
            </a:pPr>
            <a:r>
              <a:rPr sz="5200"/>
              <a:t>Title Text</a:t>
            </a:r>
          </a:p>
        </p:txBody>
      </p:sp>
      <p:sp>
        <p:nvSpPr>
          <p:cNvPr id="460" name="Shape 460"/>
          <p:cNvSpPr>
            <a:spLocks noGrp="1"/>
          </p:cNvSpPr>
          <p:nvPr>
            <p:ph type="body" idx="1"/>
          </p:nvPr>
        </p:nvSpPr>
        <p:spPr>
          <a:xfrm>
            <a:off x="311698" y="2834125"/>
            <a:ext cx="8520603" cy="2078477"/>
          </a:xfrm>
          <a:prstGeom prst="rect">
            <a:avLst/>
          </a:prstGeom>
        </p:spPr>
        <p:txBody>
          <a:bodyPr lIns="91423" tIns="91423" rIns="91423" bIns="91423"/>
          <a:lstStyle>
            <a:lvl1pPr algn="ctr">
              <a:defRPr sz="2800" b="0">
                <a:solidFill>
                  <a:srgbClr val="000000"/>
                </a:solidFill>
              </a:defRPr>
            </a:lvl1pPr>
            <a:lvl2pPr algn="ctr">
              <a:defRPr sz="2800" b="0">
                <a:solidFill>
                  <a:srgbClr val="000000"/>
                </a:solidFill>
              </a:defRPr>
            </a:lvl2pPr>
            <a:lvl3pPr algn="ctr">
              <a:defRPr sz="2800" b="0">
                <a:solidFill>
                  <a:srgbClr val="000000"/>
                </a:solidFill>
              </a:defRPr>
            </a:lvl3pPr>
            <a:lvl4pPr algn="ctr">
              <a:defRPr sz="2800" b="0">
                <a:solidFill>
                  <a:srgbClr val="000000"/>
                </a:solidFill>
              </a:defRPr>
            </a:lvl4pPr>
            <a:lvl5pPr algn="ctr">
              <a:defRPr sz="2800" b="0">
                <a:solidFill>
                  <a:srgbClr val="000000"/>
                </a:solidFill>
              </a:defRPr>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461" name="Shape 4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Title for Presentation">
    <p:bg>
      <p:bgPr>
        <a:solidFill>
          <a:srgbClr val="1C304A"/>
        </a:solidFill>
        <a:effectLst/>
      </p:bgPr>
    </p:bg>
    <p:spTree>
      <p:nvGrpSpPr>
        <p:cNvPr id="1" name=""/>
        <p:cNvGrpSpPr/>
        <p:nvPr/>
      </p:nvGrpSpPr>
      <p:grpSpPr>
        <a:xfrm>
          <a:off x="0" y="0"/>
          <a:ext cx="0" cy="0"/>
          <a:chOff x="0" y="0"/>
          <a:chExt cx="0" cy="0"/>
        </a:xfrm>
      </p:grpSpPr>
      <p:sp>
        <p:nvSpPr>
          <p:cNvPr id="463" name="Shape 463"/>
          <p:cNvSpPr>
            <a:spLocks noGrp="1"/>
          </p:cNvSpPr>
          <p:nvPr>
            <p:ph type="title"/>
          </p:nvPr>
        </p:nvSpPr>
        <p:spPr>
          <a:xfrm>
            <a:off x="718448" y="525010"/>
            <a:ext cx="7386603" cy="1745695"/>
          </a:xfrm>
          <a:prstGeom prst="rect">
            <a:avLst/>
          </a:prstGeom>
        </p:spPr>
        <p:txBody>
          <a:bodyPr anchor="t"/>
          <a:lstStyle>
            <a:lvl1pPr>
              <a:defRPr sz="5000" b="1">
                <a:solidFill>
                  <a:srgbClr val="00CFFF"/>
                </a:solidFill>
                <a:latin typeface="+mj-lt"/>
                <a:ea typeface="+mj-ea"/>
                <a:cs typeface="+mj-cs"/>
                <a:sym typeface="Helvetica Neue"/>
              </a:defRPr>
            </a:lvl1pPr>
          </a:lstStyle>
          <a:p>
            <a:pPr lvl="0">
              <a:defRPr sz="1800" b="0">
                <a:solidFill>
                  <a:srgbClr val="000000"/>
                </a:solidFill>
              </a:defRPr>
            </a:pPr>
            <a:r>
              <a:rPr sz="5000" b="1">
                <a:solidFill>
                  <a:srgbClr val="00CFFF"/>
                </a:solidFill>
              </a:rPr>
              <a:t>Title Text</a:t>
            </a:r>
          </a:p>
        </p:txBody>
      </p:sp>
      <p:sp>
        <p:nvSpPr>
          <p:cNvPr id="464" name="Shape 464"/>
          <p:cNvSpPr>
            <a:spLocks noGrp="1"/>
          </p:cNvSpPr>
          <p:nvPr>
            <p:ph type="body" idx="1"/>
          </p:nvPr>
        </p:nvSpPr>
        <p:spPr>
          <a:xfrm>
            <a:off x="735280" y="2270704"/>
            <a:ext cx="4389300" cy="2078477"/>
          </a:xfrm>
          <a:prstGeom prst="rect">
            <a:avLst/>
          </a:prstGeom>
        </p:spPr>
        <p:txBody>
          <a:bodyPr lIns="91423" tIns="91423" rIns="91423" bIns="91423"/>
          <a:lstStyle>
            <a:lvl1pPr>
              <a:defRPr sz="1400" b="0">
                <a:solidFill>
                  <a:srgbClr val="00CFFF"/>
                </a:solidFill>
              </a:defRPr>
            </a:lvl1pPr>
            <a:lvl2pPr>
              <a:defRPr sz="1400" b="0">
                <a:solidFill>
                  <a:srgbClr val="00CFFF"/>
                </a:solidFill>
              </a:defRPr>
            </a:lvl2pPr>
            <a:lvl3pPr>
              <a:defRPr sz="1400" b="0">
                <a:solidFill>
                  <a:srgbClr val="00CFFF"/>
                </a:solidFill>
              </a:defRPr>
            </a:lvl3pPr>
            <a:lvl4pPr>
              <a:defRPr sz="1400" b="0">
                <a:solidFill>
                  <a:srgbClr val="00CFFF"/>
                </a:solidFill>
              </a:defRPr>
            </a:lvl4pPr>
            <a:lvl5pPr>
              <a:defRPr sz="1400" b="0">
                <a:solidFill>
                  <a:srgbClr val="00CFFF"/>
                </a:solidFill>
              </a:defRPr>
            </a:lvl5pPr>
          </a:lstStyle>
          <a:p>
            <a:pPr lvl="0">
              <a:defRPr sz="1800">
                <a:solidFill>
                  <a:srgbClr val="000000"/>
                </a:solidFill>
              </a:defRPr>
            </a:pPr>
            <a:r>
              <a:rPr sz="1400">
                <a:solidFill>
                  <a:srgbClr val="00CFFF"/>
                </a:solidFill>
              </a:rPr>
              <a:t>Body Level One</a:t>
            </a:r>
          </a:p>
          <a:p>
            <a:pPr lvl="1">
              <a:defRPr sz="1800">
                <a:solidFill>
                  <a:srgbClr val="000000"/>
                </a:solidFill>
              </a:defRPr>
            </a:pPr>
            <a:r>
              <a:rPr sz="1400">
                <a:solidFill>
                  <a:srgbClr val="00CFFF"/>
                </a:solidFill>
              </a:rPr>
              <a:t>Body Level Two</a:t>
            </a:r>
          </a:p>
          <a:p>
            <a:pPr lvl="2">
              <a:defRPr sz="1800">
                <a:solidFill>
                  <a:srgbClr val="000000"/>
                </a:solidFill>
              </a:defRPr>
            </a:pPr>
            <a:r>
              <a:rPr sz="1400">
                <a:solidFill>
                  <a:srgbClr val="00CFFF"/>
                </a:solidFill>
              </a:rPr>
              <a:t>Body Level Three</a:t>
            </a:r>
          </a:p>
          <a:p>
            <a:pPr lvl="3">
              <a:defRPr sz="1800">
                <a:solidFill>
                  <a:srgbClr val="000000"/>
                </a:solidFill>
              </a:defRPr>
            </a:pPr>
            <a:r>
              <a:rPr sz="1400">
                <a:solidFill>
                  <a:srgbClr val="00CFFF"/>
                </a:solidFill>
              </a:rPr>
              <a:t>Body Level Four</a:t>
            </a:r>
          </a:p>
          <a:p>
            <a:pPr lvl="4">
              <a:defRPr sz="1800">
                <a:solidFill>
                  <a:srgbClr val="000000"/>
                </a:solidFill>
              </a:defRPr>
            </a:pPr>
            <a:r>
              <a:rPr sz="1400">
                <a:solidFill>
                  <a:srgbClr val="00CFFF"/>
                </a:solidFill>
              </a:rPr>
              <a:t>Body Level Five</a:t>
            </a:r>
          </a:p>
        </p:txBody>
      </p:sp>
      <p:pic>
        <p:nvPicPr>
          <p:cNvPr id="465" name="image4.png"/>
          <p:cNvPicPr/>
          <p:nvPr/>
        </p:nvPicPr>
        <p:blipFill>
          <a:blip r:embed="rId2">
            <a:extLst/>
          </a:blip>
          <a:stretch>
            <a:fillRect/>
          </a:stretch>
        </p:blipFill>
        <p:spPr>
          <a:xfrm>
            <a:off x="825509" y="4438374"/>
            <a:ext cx="329351" cy="329351"/>
          </a:xfrm>
          <a:prstGeom prst="rect">
            <a:avLst/>
          </a:prstGeom>
          <a:ln w="12700">
            <a:miter lim="400000"/>
          </a:ln>
        </p:spPr>
      </p:pic>
      <p:sp>
        <p:nvSpPr>
          <p:cNvPr id="466" name="Shape 466"/>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Title for Print">
    <p:spTree>
      <p:nvGrpSpPr>
        <p:cNvPr id="1" name=""/>
        <p:cNvGrpSpPr/>
        <p:nvPr/>
      </p:nvGrpSpPr>
      <p:grpSpPr>
        <a:xfrm>
          <a:off x="0" y="0"/>
          <a:ext cx="0" cy="0"/>
          <a:chOff x="0" y="0"/>
          <a:chExt cx="0" cy="0"/>
        </a:xfrm>
      </p:grpSpPr>
      <p:sp>
        <p:nvSpPr>
          <p:cNvPr id="468" name="Shape 468"/>
          <p:cNvSpPr>
            <a:spLocks noGrp="1"/>
          </p:cNvSpPr>
          <p:nvPr>
            <p:ph type="title"/>
          </p:nvPr>
        </p:nvSpPr>
        <p:spPr>
          <a:xfrm>
            <a:off x="712837" y="536230"/>
            <a:ext cx="7386603" cy="1751303"/>
          </a:xfrm>
          <a:prstGeom prst="rect">
            <a:avLst/>
          </a:prstGeom>
        </p:spPr>
        <p:txBody>
          <a:bodyPr anchor="t"/>
          <a:lstStyle>
            <a:lvl1pPr>
              <a:defRPr sz="5000" b="1">
                <a:solidFill>
                  <a:srgbClr val="1C304A"/>
                </a:solidFill>
                <a:latin typeface="+mj-lt"/>
                <a:ea typeface="+mj-ea"/>
                <a:cs typeface="+mj-cs"/>
                <a:sym typeface="Helvetica Neue"/>
              </a:defRPr>
            </a:lvl1pPr>
          </a:lstStyle>
          <a:p>
            <a:pPr lvl="0">
              <a:defRPr sz="1800" b="0">
                <a:solidFill>
                  <a:srgbClr val="000000"/>
                </a:solidFill>
              </a:defRPr>
            </a:pPr>
            <a:r>
              <a:rPr sz="5000" b="1">
                <a:solidFill>
                  <a:srgbClr val="1C304A"/>
                </a:solidFill>
              </a:rPr>
              <a:t>Title Text</a:t>
            </a:r>
          </a:p>
        </p:txBody>
      </p:sp>
      <p:sp>
        <p:nvSpPr>
          <p:cNvPr id="469" name="Shape 469"/>
          <p:cNvSpPr>
            <a:spLocks noGrp="1"/>
          </p:cNvSpPr>
          <p:nvPr>
            <p:ph type="body" idx="1"/>
          </p:nvPr>
        </p:nvSpPr>
        <p:spPr>
          <a:xfrm>
            <a:off x="729679" y="2287533"/>
            <a:ext cx="4389302" cy="2078477"/>
          </a:xfrm>
          <a:prstGeom prst="rect">
            <a:avLst/>
          </a:prstGeom>
        </p:spPr>
        <p:txBody>
          <a:bodyPr lIns="91423" tIns="91423" rIns="91423" bIns="91423"/>
          <a:lstStyle>
            <a:lvl1pPr>
              <a:defRPr sz="1400" b="0"/>
            </a:lvl1pPr>
            <a:lvl2pPr>
              <a:defRPr sz="1400" b="0"/>
            </a:lvl2pPr>
            <a:lvl3pPr>
              <a:defRPr sz="1400" b="0"/>
            </a:lvl3pPr>
            <a:lvl4pPr>
              <a:defRPr sz="1400" b="0"/>
            </a:lvl4pPr>
            <a:lvl5pPr>
              <a:defRPr sz="1400" b="0"/>
            </a:lvl5pPr>
          </a:lstStyle>
          <a:p>
            <a:pPr lvl="0">
              <a:defRPr sz="1800">
                <a:solidFill>
                  <a:srgbClr val="000000"/>
                </a:solidFill>
              </a:defRPr>
            </a:pPr>
            <a:r>
              <a:rPr sz="1400">
                <a:solidFill>
                  <a:srgbClr val="1C304A"/>
                </a:solidFill>
              </a:rPr>
              <a:t>Body Level One</a:t>
            </a:r>
          </a:p>
          <a:p>
            <a:pPr lvl="1">
              <a:defRPr sz="1800">
                <a:solidFill>
                  <a:srgbClr val="000000"/>
                </a:solidFill>
              </a:defRPr>
            </a:pPr>
            <a:r>
              <a:rPr sz="1400">
                <a:solidFill>
                  <a:srgbClr val="1C304A"/>
                </a:solidFill>
              </a:rPr>
              <a:t>Body Level Two</a:t>
            </a:r>
          </a:p>
          <a:p>
            <a:pPr lvl="2">
              <a:defRPr sz="1800">
                <a:solidFill>
                  <a:srgbClr val="000000"/>
                </a:solidFill>
              </a:defRPr>
            </a:pPr>
            <a:r>
              <a:rPr sz="1400">
                <a:solidFill>
                  <a:srgbClr val="1C304A"/>
                </a:solidFill>
              </a:rPr>
              <a:t>Body Level Three</a:t>
            </a:r>
          </a:p>
          <a:p>
            <a:pPr lvl="3">
              <a:defRPr sz="1800">
                <a:solidFill>
                  <a:srgbClr val="000000"/>
                </a:solidFill>
              </a:defRPr>
            </a:pPr>
            <a:r>
              <a:rPr sz="1400">
                <a:solidFill>
                  <a:srgbClr val="1C304A"/>
                </a:solidFill>
              </a:rPr>
              <a:t>Body Level Four</a:t>
            </a:r>
          </a:p>
          <a:p>
            <a:pPr lvl="4">
              <a:defRPr sz="1800">
                <a:solidFill>
                  <a:srgbClr val="000000"/>
                </a:solidFill>
              </a:defRPr>
            </a:pPr>
            <a:r>
              <a:rPr sz="1400">
                <a:solidFill>
                  <a:srgbClr val="1C304A"/>
                </a:solidFill>
              </a:rPr>
              <a:t>Body Level Five</a:t>
            </a:r>
          </a:p>
        </p:txBody>
      </p:sp>
      <p:pic>
        <p:nvPicPr>
          <p:cNvPr id="470" name="image5.png" descr="18F-Logo-S.png"/>
          <p:cNvPicPr/>
          <p:nvPr/>
        </p:nvPicPr>
        <p:blipFill>
          <a:blip r:embed="rId2" cstate="print">
            <a:extLst>
              <a:ext uri="{28A0092B-C50C-407E-A947-70E740481C1C}">
                <a14:useLocalDpi xmlns:a14="http://schemas.microsoft.com/office/drawing/2010/main"/>
              </a:ext>
            </a:extLst>
          </a:blip>
          <a:stretch>
            <a:fillRect/>
          </a:stretch>
        </p:blipFill>
        <p:spPr>
          <a:xfrm>
            <a:off x="825500" y="4438374"/>
            <a:ext cx="329351" cy="329352"/>
          </a:xfrm>
          <a:prstGeom prst="rect">
            <a:avLst/>
          </a:prstGeom>
          <a:ln w="12700">
            <a:miter lim="400000"/>
          </a:ln>
        </p:spPr>
      </p:pic>
      <p:sp>
        <p:nvSpPr>
          <p:cNvPr id="471" name="Shape 471"/>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Divider Blue">
    <p:bg>
      <p:bgPr>
        <a:solidFill>
          <a:srgbClr val="00CFFF"/>
        </a:solidFill>
        <a:effectLst/>
      </p:bgPr>
    </p:bg>
    <p:spTree>
      <p:nvGrpSpPr>
        <p:cNvPr id="1" name=""/>
        <p:cNvGrpSpPr/>
        <p:nvPr/>
      </p:nvGrpSpPr>
      <p:grpSpPr>
        <a:xfrm>
          <a:off x="0" y="0"/>
          <a:ext cx="0" cy="0"/>
          <a:chOff x="0" y="0"/>
          <a:chExt cx="0" cy="0"/>
        </a:xfrm>
      </p:grpSpPr>
      <p:sp>
        <p:nvSpPr>
          <p:cNvPr id="473" name="Shape 473"/>
          <p:cNvSpPr>
            <a:spLocks noGrp="1"/>
          </p:cNvSpPr>
          <p:nvPr>
            <p:ph type="title"/>
          </p:nvPr>
        </p:nvSpPr>
        <p:spPr>
          <a:xfrm>
            <a:off x="712848" y="536205"/>
            <a:ext cx="7386603" cy="3732903"/>
          </a:xfrm>
          <a:prstGeom prst="rect">
            <a:avLst/>
          </a:prstGeom>
        </p:spPr>
        <p:txBody>
          <a:bodyPr/>
          <a:lstStyle>
            <a:lvl1pPr>
              <a:defRPr sz="6000" b="1">
                <a:solidFill>
                  <a:srgbClr val="1C304A"/>
                </a:solidFill>
                <a:latin typeface="+mj-lt"/>
                <a:ea typeface="+mj-ea"/>
                <a:cs typeface="+mj-cs"/>
                <a:sym typeface="Helvetica Neue"/>
              </a:defRPr>
            </a:lvl1pPr>
          </a:lstStyle>
          <a:p>
            <a:pPr lvl="0">
              <a:defRPr sz="1800" b="0">
                <a:solidFill>
                  <a:srgbClr val="000000"/>
                </a:solidFill>
              </a:defRPr>
            </a:pPr>
            <a:r>
              <a:rPr sz="6000" b="1">
                <a:solidFill>
                  <a:srgbClr val="1C304A"/>
                </a:solidFill>
              </a:rPr>
              <a:t>Title Text</a:t>
            </a:r>
          </a:p>
        </p:txBody>
      </p:sp>
      <p:sp>
        <p:nvSpPr>
          <p:cNvPr id="474" name="Shape 474"/>
          <p:cNvSpPr>
            <a:spLocks noGrp="1"/>
          </p:cNvSpPr>
          <p:nvPr>
            <p:ph type="body" idx="1"/>
          </p:nvPr>
        </p:nvSpPr>
        <p:spPr>
          <a:xfrm>
            <a:off x="746070" y="292248"/>
            <a:ext cx="5017503"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pic>
        <p:nvPicPr>
          <p:cNvPr id="475" name="image5.png" descr="18F-Logo-S.png"/>
          <p:cNvPicPr/>
          <p:nvPr/>
        </p:nvPicPr>
        <p:blipFill>
          <a:blip r:embed="rId2" cstate="print">
            <a:extLst>
              <a:ext uri="{28A0092B-C50C-407E-A947-70E740481C1C}">
                <a14:useLocalDpi xmlns:a14="http://schemas.microsoft.com/office/drawing/2010/main"/>
              </a:ext>
            </a:extLst>
          </a:blip>
          <a:stretch>
            <a:fillRect/>
          </a:stretch>
        </p:blipFill>
        <p:spPr>
          <a:xfrm>
            <a:off x="825500" y="4566349"/>
            <a:ext cx="201376" cy="201377"/>
          </a:xfrm>
          <a:prstGeom prst="rect">
            <a:avLst/>
          </a:prstGeom>
          <a:ln w="12700">
            <a:miter lim="400000"/>
          </a:ln>
        </p:spPr>
      </p:pic>
      <p:sp>
        <p:nvSpPr>
          <p:cNvPr id="476" name="Shape 476"/>
          <p:cNvSpPr/>
          <p:nvPr/>
        </p:nvSpPr>
        <p:spPr>
          <a:xfrm>
            <a:off x="482250" y="4358699"/>
            <a:ext cx="936601" cy="667502"/>
          </a:xfrm>
          <a:prstGeom prst="rect">
            <a:avLst/>
          </a:prstGeom>
          <a:solidFill>
            <a:srgbClr val="00CFFF"/>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477" name="Shape 477"/>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Divider Dark Blue">
    <p:bg>
      <p:bgPr>
        <a:solidFill>
          <a:srgbClr val="1C304A"/>
        </a:solidFill>
        <a:effectLst/>
      </p:bgPr>
    </p:bg>
    <p:spTree>
      <p:nvGrpSpPr>
        <p:cNvPr id="1" name=""/>
        <p:cNvGrpSpPr/>
        <p:nvPr/>
      </p:nvGrpSpPr>
      <p:grpSpPr>
        <a:xfrm>
          <a:off x="0" y="0"/>
          <a:ext cx="0" cy="0"/>
          <a:chOff x="0" y="0"/>
          <a:chExt cx="0" cy="0"/>
        </a:xfrm>
      </p:grpSpPr>
      <p:sp>
        <p:nvSpPr>
          <p:cNvPr id="479" name="Shape 479"/>
          <p:cNvSpPr>
            <a:spLocks noGrp="1"/>
          </p:cNvSpPr>
          <p:nvPr>
            <p:ph type="title"/>
          </p:nvPr>
        </p:nvSpPr>
        <p:spPr>
          <a:xfrm>
            <a:off x="712848" y="536205"/>
            <a:ext cx="7386603" cy="3732903"/>
          </a:xfrm>
          <a:prstGeom prst="rect">
            <a:avLst/>
          </a:prstGeom>
        </p:spPr>
        <p:txBody>
          <a:bodyPr/>
          <a:lstStyle>
            <a:lvl1pPr>
              <a:defRPr sz="6000" b="1">
                <a:solidFill>
                  <a:srgbClr val="00CFFF"/>
                </a:solidFill>
                <a:latin typeface="+mj-lt"/>
                <a:ea typeface="+mj-ea"/>
                <a:cs typeface="+mj-cs"/>
                <a:sym typeface="Helvetica Neue"/>
              </a:defRPr>
            </a:lvl1pPr>
          </a:lstStyle>
          <a:p>
            <a:pPr lvl="0">
              <a:defRPr sz="1800" b="0">
                <a:solidFill>
                  <a:srgbClr val="000000"/>
                </a:solidFill>
              </a:defRPr>
            </a:pPr>
            <a:r>
              <a:rPr sz="6000" b="1">
                <a:solidFill>
                  <a:srgbClr val="00CFFF"/>
                </a:solidFill>
              </a:rPr>
              <a:t>Title Text</a:t>
            </a:r>
          </a:p>
        </p:txBody>
      </p:sp>
      <p:sp>
        <p:nvSpPr>
          <p:cNvPr id="480" name="Shape 480"/>
          <p:cNvSpPr>
            <a:spLocks noGrp="1"/>
          </p:cNvSpPr>
          <p:nvPr>
            <p:ph type="body" idx="1"/>
          </p:nvPr>
        </p:nvSpPr>
        <p:spPr>
          <a:xfrm>
            <a:off x="746070" y="292248"/>
            <a:ext cx="5017503" cy="667503"/>
          </a:xfrm>
          <a:prstGeom prst="rect">
            <a:avLst/>
          </a:prstGeom>
        </p:spPr>
        <p:txBody>
          <a:bodyPr lIns="91423" tIns="91423" rIns="91423" bIns="91423" anchor="ctr"/>
          <a:lstStyle>
            <a:lvl1pPr>
              <a:lnSpc>
                <a:spcPct val="115000"/>
              </a:lnSpc>
              <a:spcBef>
                <a:spcPts val="1600"/>
              </a:spcBef>
              <a:defRPr sz="1200">
                <a:solidFill>
                  <a:srgbClr val="FFFFFF"/>
                </a:solidFill>
              </a:defRPr>
            </a:lvl1pPr>
            <a:lvl2pPr>
              <a:lnSpc>
                <a:spcPct val="115000"/>
              </a:lnSpc>
              <a:spcBef>
                <a:spcPts val="1600"/>
              </a:spcBef>
              <a:defRPr sz="1200">
                <a:solidFill>
                  <a:srgbClr val="FFFFFF"/>
                </a:solidFill>
              </a:defRPr>
            </a:lvl2pPr>
            <a:lvl3pPr>
              <a:lnSpc>
                <a:spcPct val="115000"/>
              </a:lnSpc>
              <a:spcBef>
                <a:spcPts val="1600"/>
              </a:spcBef>
              <a:defRPr sz="1200">
                <a:solidFill>
                  <a:srgbClr val="FFFFFF"/>
                </a:solidFill>
              </a:defRPr>
            </a:lvl3pPr>
            <a:lvl4pPr>
              <a:lnSpc>
                <a:spcPct val="115000"/>
              </a:lnSpc>
              <a:spcBef>
                <a:spcPts val="1600"/>
              </a:spcBef>
              <a:defRPr sz="1200">
                <a:solidFill>
                  <a:srgbClr val="FFFFFF"/>
                </a:solidFill>
              </a:defRPr>
            </a:lvl4pPr>
            <a:lvl5pPr>
              <a:lnSpc>
                <a:spcPct val="115000"/>
              </a:lnSpc>
              <a:spcBef>
                <a:spcPts val="1600"/>
              </a:spcBef>
              <a:defRPr sz="1200">
                <a:solidFill>
                  <a:srgbClr val="FFFFFF"/>
                </a:solidFill>
              </a:defRPr>
            </a:lvl5pPr>
          </a:lstStyle>
          <a:p>
            <a:pPr lvl="0">
              <a:defRPr sz="1800" b="0">
                <a:solidFill>
                  <a:srgbClr val="000000"/>
                </a:solidFill>
              </a:defRPr>
            </a:pPr>
            <a:r>
              <a:rPr sz="1200" b="1">
                <a:solidFill>
                  <a:srgbClr val="FFFFFF"/>
                </a:solidFill>
              </a:rPr>
              <a:t>Body Level One</a:t>
            </a:r>
          </a:p>
          <a:p>
            <a:pPr lvl="1">
              <a:defRPr sz="1800" b="0">
                <a:solidFill>
                  <a:srgbClr val="000000"/>
                </a:solidFill>
              </a:defRPr>
            </a:pPr>
            <a:r>
              <a:rPr sz="1200" b="1">
                <a:solidFill>
                  <a:srgbClr val="FFFFFF"/>
                </a:solidFill>
              </a:rPr>
              <a:t>Body Level Two</a:t>
            </a:r>
          </a:p>
          <a:p>
            <a:pPr lvl="2">
              <a:defRPr sz="1800" b="0">
                <a:solidFill>
                  <a:srgbClr val="000000"/>
                </a:solidFill>
              </a:defRPr>
            </a:pPr>
            <a:r>
              <a:rPr sz="1200" b="1">
                <a:solidFill>
                  <a:srgbClr val="FFFFFF"/>
                </a:solidFill>
              </a:rPr>
              <a:t>Body Level Three</a:t>
            </a:r>
          </a:p>
          <a:p>
            <a:pPr lvl="3">
              <a:defRPr sz="1800" b="0">
                <a:solidFill>
                  <a:srgbClr val="000000"/>
                </a:solidFill>
              </a:defRPr>
            </a:pPr>
            <a:r>
              <a:rPr sz="1200" b="1">
                <a:solidFill>
                  <a:srgbClr val="FFFFFF"/>
                </a:solidFill>
              </a:rPr>
              <a:t>Body Level Four</a:t>
            </a:r>
          </a:p>
          <a:p>
            <a:pPr lvl="4">
              <a:defRPr sz="1800" b="0">
                <a:solidFill>
                  <a:srgbClr val="000000"/>
                </a:solidFill>
              </a:defRPr>
            </a:pPr>
            <a:r>
              <a:rPr sz="1200" b="1">
                <a:solidFill>
                  <a:srgbClr val="FFFFFF"/>
                </a:solidFill>
              </a:rPr>
              <a:t>Body Level Five</a:t>
            </a:r>
          </a:p>
        </p:txBody>
      </p:sp>
      <p:sp>
        <p:nvSpPr>
          <p:cNvPr id="481" name="Shape 481"/>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Divider White">
    <p:spTree>
      <p:nvGrpSpPr>
        <p:cNvPr id="1" name=""/>
        <p:cNvGrpSpPr/>
        <p:nvPr/>
      </p:nvGrpSpPr>
      <p:grpSpPr>
        <a:xfrm>
          <a:off x="0" y="0"/>
          <a:ext cx="0" cy="0"/>
          <a:chOff x="0" y="0"/>
          <a:chExt cx="0" cy="0"/>
        </a:xfrm>
      </p:grpSpPr>
      <p:sp>
        <p:nvSpPr>
          <p:cNvPr id="483" name="Shape 483"/>
          <p:cNvSpPr>
            <a:spLocks noGrp="1"/>
          </p:cNvSpPr>
          <p:nvPr>
            <p:ph type="title"/>
          </p:nvPr>
        </p:nvSpPr>
        <p:spPr>
          <a:xfrm>
            <a:off x="712848" y="536205"/>
            <a:ext cx="7386603" cy="3732903"/>
          </a:xfrm>
          <a:prstGeom prst="rect">
            <a:avLst/>
          </a:prstGeom>
        </p:spPr>
        <p:txBody>
          <a:bodyPr/>
          <a:lstStyle>
            <a:lvl1pPr>
              <a:defRPr sz="6000" b="1">
                <a:solidFill>
                  <a:srgbClr val="1C304A"/>
                </a:solidFill>
                <a:latin typeface="+mj-lt"/>
                <a:ea typeface="+mj-ea"/>
                <a:cs typeface="+mj-cs"/>
                <a:sym typeface="Helvetica Neue"/>
              </a:defRPr>
            </a:lvl1pPr>
          </a:lstStyle>
          <a:p>
            <a:pPr lvl="0">
              <a:defRPr sz="1800" b="0">
                <a:solidFill>
                  <a:srgbClr val="000000"/>
                </a:solidFill>
              </a:defRPr>
            </a:pPr>
            <a:r>
              <a:rPr sz="6000" b="1">
                <a:solidFill>
                  <a:srgbClr val="1C304A"/>
                </a:solidFill>
              </a:rPr>
              <a:t>Title Text</a:t>
            </a:r>
          </a:p>
        </p:txBody>
      </p:sp>
      <p:sp>
        <p:nvSpPr>
          <p:cNvPr id="484" name="Shape 484"/>
          <p:cNvSpPr>
            <a:spLocks noGrp="1"/>
          </p:cNvSpPr>
          <p:nvPr>
            <p:ph type="body" idx="1"/>
          </p:nvPr>
        </p:nvSpPr>
        <p:spPr>
          <a:xfrm>
            <a:off x="746070" y="292248"/>
            <a:ext cx="5017503" cy="667503"/>
          </a:xfrm>
          <a:prstGeom prst="rect">
            <a:avLst/>
          </a:prstGeom>
        </p:spPr>
        <p:txBody>
          <a:bodyPr lIns="91423" tIns="91423" rIns="91423" bIns="91423" anchor="ctr"/>
          <a:lstStyle>
            <a:lvl1pPr>
              <a:lnSpc>
                <a:spcPct val="115000"/>
              </a:lnSpc>
              <a:spcBef>
                <a:spcPts val="1600"/>
              </a:spcBef>
              <a:defRPr sz="1200">
                <a:solidFill>
                  <a:srgbClr val="046B99"/>
                </a:solidFill>
              </a:defRPr>
            </a:lvl1pPr>
            <a:lvl2pPr>
              <a:lnSpc>
                <a:spcPct val="115000"/>
              </a:lnSpc>
              <a:spcBef>
                <a:spcPts val="1600"/>
              </a:spcBef>
              <a:defRPr sz="1200">
                <a:solidFill>
                  <a:srgbClr val="046B99"/>
                </a:solidFill>
              </a:defRPr>
            </a:lvl2pPr>
            <a:lvl3pPr>
              <a:lnSpc>
                <a:spcPct val="115000"/>
              </a:lnSpc>
              <a:spcBef>
                <a:spcPts val="1600"/>
              </a:spcBef>
              <a:defRPr sz="1200">
                <a:solidFill>
                  <a:srgbClr val="046B99"/>
                </a:solidFill>
              </a:defRPr>
            </a:lvl3pPr>
            <a:lvl4pPr>
              <a:lnSpc>
                <a:spcPct val="115000"/>
              </a:lnSpc>
              <a:spcBef>
                <a:spcPts val="1600"/>
              </a:spcBef>
              <a:defRPr sz="1200">
                <a:solidFill>
                  <a:srgbClr val="046B99"/>
                </a:solidFill>
              </a:defRPr>
            </a:lvl4pPr>
            <a:lvl5pPr>
              <a:lnSpc>
                <a:spcPct val="115000"/>
              </a:lnSpc>
              <a:spcBef>
                <a:spcPts val="1600"/>
              </a:spcBef>
              <a:defRPr sz="1200">
                <a:solidFill>
                  <a:srgbClr val="046B99"/>
                </a:solidFill>
              </a:defRPr>
            </a:lvl5pPr>
          </a:lstStyle>
          <a:p>
            <a:pPr lvl="0">
              <a:defRPr sz="1800" b="0">
                <a:solidFill>
                  <a:srgbClr val="000000"/>
                </a:solidFill>
              </a:defRPr>
            </a:pPr>
            <a:r>
              <a:rPr sz="1200" b="1">
                <a:solidFill>
                  <a:srgbClr val="046B99"/>
                </a:solidFill>
              </a:rPr>
              <a:t>Body Level One</a:t>
            </a:r>
          </a:p>
          <a:p>
            <a:pPr lvl="1">
              <a:defRPr sz="1800" b="0">
                <a:solidFill>
                  <a:srgbClr val="000000"/>
                </a:solidFill>
              </a:defRPr>
            </a:pPr>
            <a:r>
              <a:rPr sz="1200" b="1">
                <a:solidFill>
                  <a:srgbClr val="046B99"/>
                </a:solidFill>
              </a:rPr>
              <a:t>Body Level Two</a:t>
            </a:r>
          </a:p>
          <a:p>
            <a:pPr lvl="2">
              <a:defRPr sz="1800" b="0">
                <a:solidFill>
                  <a:srgbClr val="000000"/>
                </a:solidFill>
              </a:defRPr>
            </a:pPr>
            <a:r>
              <a:rPr sz="1200" b="1">
                <a:solidFill>
                  <a:srgbClr val="046B99"/>
                </a:solidFill>
              </a:rPr>
              <a:t>Body Level Three</a:t>
            </a:r>
          </a:p>
          <a:p>
            <a:pPr lvl="3">
              <a:defRPr sz="1800" b="0">
                <a:solidFill>
                  <a:srgbClr val="000000"/>
                </a:solidFill>
              </a:defRPr>
            </a:pPr>
            <a:r>
              <a:rPr sz="1200" b="1">
                <a:solidFill>
                  <a:srgbClr val="046B99"/>
                </a:solidFill>
              </a:rPr>
              <a:t>Body Level Four</a:t>
            </a:r>
          </a:p>
          <a:p>
            <a:pPr lvl="4">
              <a:defRPr sz="1800" b="0">
                <a:solidFill>
                  <a:srgbClr val="000000"/>
                </a:solidFill>
              </a:defRPr>
            </a:pPr>
            <a:r>
              <a:rPr sz="1200" b="1">
                <a:solidFill>
                  <a:srgbClr val="046B99"/>
                </a:solidFill>
              </a:rPr>
              <a:t>Body Level Five</a:t>
            </a:r>
          </a:p>
        </p:txBody>
      </p:sp>
      <p:pic>
        <p:nvPicPr>
          <p:cNvPr id="485" name="image5.png" descr="18F-Logo-S.png"/>
          <p:cNvPicPr/>
          <p:nvPr/>
        </p:nvPicPr>
        <p:blipFill>
          <a:blip r:embed="rId2" cstate="print">
            <a:extLst>
              <a:ext uri="{28A0092B-C50C-407E-A947-70E740481C1C}">
                <a14:useLocalDpi xmlns:a14="http://schemas.microsoft.com/office/drawing/2010/main"/>
              </a:ext>
            </a:extLst>
          </a:blip>
          <a:stretch>
            <a:fillRect/>
          </a:stretch>
        </p:blipFill>
        <p:spPr>
          <a:xfrm>
            <a:off x="825500" y="4566349"/>
            <a:ext cx="201376" cy="201377"/>
          </a:xfrm>
          <a:prstGeom prst="rect">
            <a:avLst/>
          </a:prstGeom>
          <a:ln w="12700">
            <a:miter lim="400000"/>
          </a:ln>
        </p:spPr>
      </p:pic>
      <p:sp>
        <p:nvSpPr>
          <p:cNvPr id="486" name="Shape 486"/>
          <p:cNvSpPr/>
          <p:nvPr/>
        </p:nvSpPr>
        <p:spPr>
          <a:xfrm>
            <a:off x="723349" y="4423624"/>
            <a:ext cx="677102" cy="528602"/>
          </a:xfrm>
          <a:prstGeom prst="rect">
            <a:avLst/>
          </a:prstGeom>
          <a:solidFill>
            <a:srgbClr val="FFFFFF"/>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487" name="Shape 487"/>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Bright - LG quote">
    <p:bg>
      <p:bgPr>
        <a:solidFill>
          <a:srgbClr val="00CFFF"/>
        </a:solidFill>
        <a:effectLst/>
      </p:bgPr>
    </p:bg>
    <p:spTree>
      <p:nvGrpSpPr>
        <p:cNvPr id="1" name=""/>
        <p:cNvGrpSpPr/>
        <p:nvPr/>
      </p:nvGrpSpPr>
      <p:grpSpPr>
        <a:xfrm>
          <a:off x="0" y="0"/>
          <a:ext cx="0" cy="0"/>
          <a:chOff x="0" y="0"/>
          <a:chExt cx="0" cy="0"/>
        </a:xfrm>
      </p:grpSpPr>
      <p:sp>
        <p:nvSpPr>
          <p:cNvPr id="489" name="Shape 489"/>
          <p:cNvSpPr>
            <a:spLocks noGrp="1"/>
          </p:cNvSpPr>
          <p:nvPr>
            <p:ph type="title"/>
          </p:nvPr>
        </p:nvSpPr>
        <p:spPr>
          <a:xfrm>
            <a:off x="712848" y="536205"/>
            <a:ext cx="7386603" cy="3732903"/>
          </a:xfrm>
          <a:prstGeom prst="rect">
            <a:avLst/>
          </a:prstGeom>
        </p:spPr>
        <p:txBody>
          <a:bodyPr/>
          <a:lstStyle>
            <a:lvl1pPr>
              <a:defRPr sz="3200" b="1">
                <a:solidFill>
                  <a:srgbClr val="1C304A"/>
                </a:solidFill>
                <a:latin typeface="+mj-lt"/>
                <a:ea typeface="+mj-ea"/>
                <a:cs typeface="+mj-cs"/>
                <a:sym typeface="Helvetica Neue"/>
              </a:defRPr>
            </a:lvl1pPr>
          </a:lstStyle>
          <a:p>
            <a:pPr lvl="0">
              <a:defRPr sz="1800" b="0">
                <a:solidFill>
                  <a:srgbClr val="000000"/>
                </a:solidFill>
              </a:defRPr>
            </a:pPr>
            <a:r>
              <a:rPr sz="3200" b="1">
                <a:solidFill>
                  <a:srgbClr val="1C304A"/>
                </a:solidFill>
              </a:rPr>
              <a:t>Title Text</a:t>
            </a:r>
          </a:p>
        </p:txBody>
      </p:sp>
      <p:sp>
        <p:nvSpPr>
          <p:cNvPr id="490" name="Shape 490"/>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White - LG quote">
    <p:spTree>
      <p:nvGrpSpPr>
        <p:cNvPr id="1" name=""/>
        <p:cNvGrpSpPr/>
        <p:nvPr/>
      </p:nvGrpSpPr>
      <p:grpSpPr>
        <a:xfrm>
          <a:off x="0" y="0"/>
          <a:ext cx="0" cy="0"/>
          <a:chOff x="0" y="0"/>
          <a:chExt cx="0" cy="0"/>
        </a:xfrm>
      </p:grpSpPr>
      <p:sp>
        <p:nvSpPr>
          <p:cNvPr id="492" name="Shape 492"/>
          <p:cNvSpPr>
            <a:spLocks noGrp="1"/>
          </p:cNvSpPr>
          <p:nvPr>
            <p:ph type="title"/>
          </p:nvPr>
        </p:nvSpPr>
        <p:spPr>
          <a:xfrm>
            <a:off x="712848" y="536205"/>
            <a:ext cx="7386603" cy="3732903"/>
          </a:xfrm>
          <a:prstGeom prst="rect">
            <a:avLst/>
          </a:prstGeom>
        </p:spPr>
        <p:txBody>
          <a:bodyPr/>
          <a:lstStyle>
            <a:lvl1pPr>
              <a:defRPr sz="3200" b="1">
                <a:solidFill>
                  <a:srgbClr val="1C304A"/>
                </a:solidFill>
                <a:latin typeface="+mj-lt"/>
                <a:ea typeface="+mj-ea"/>
                <a:cs typeface="+mj-cs"/>
                <a:sym typeface="Helvetica Neue"/>
              </a:defRPr>
            </a:lvl1pPr>
          </a:lstStyle>
          <a:p>
            <a:pPr lvl="0">
              <a:defRPr sz="1800" b="0">
                <a:solidFill>
                  <a:srgbClr val="000000"/>
                </a:solidFill>
              </a:defRPr>
            </a:pPr>
            <a:r>
              <a:rPr sz="3200" b="1">
                <a:solidFill>
                  <a:srgbClr val="1C304A"/>
                </a:solidFill>
              </a:rPr>
              <a:t>Title Text</a:t>
            </a:r>
          </a:p>
        </p:txBody>
      </p:sp>
      <p:sp>
        <p:nvSpPr>
          <p:cNvPr id="493" name="Shape 493"/>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Dark - 1 column">
    <p:bg>
      <p:bgPr>
        <a:solidFill>
          <a:srgbClr val="1C304A"/>
        </a:solidFill>
        <a:effectLst/>
      </p:bgPr>
    </p:bg>
    <p:spTree>
      <p:nvGrpSpPr>
        <p:cNvPr id="1" name=""/>
        <p:cNvGrpSpPr/>
        <p:nvPr/>
      </p:nvGrpSpPr>
      <p:grpSpPr>
        <a:xfrm>
          <a:off x="0" y="0"/>
          <a:ext cx="0" cy="0"/>
          <a:chOff x="0" y="0"/>
          <a:chExt cx="0" cy="0"/>
        </a:xfrm>
      </p:grpSpPr>
      <p:sp>
        <p:nvSpPr>
          <p:cNvPr id="495" name="Shape 495"/>
          <p:cNvSpPr>
            <a:spLocks noGrp="1"/>
          </p:cNvSpPr>
          <p:nvPr>
            <p:ph type="title"/>
          </p:nvPr>
        </p:nvSpPr>
        <p:spPr>
          <a:xfrm>
            <a:off x="712848" y="289399"/>
            <a:ext cx="7386603" cy="1365258"/>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496" name="Shape 496"/>
          <p:cNvSpPr>
            <a:spLocks noGrp="1"/>
          </p:cNvSpPr>
          <p:nvPr>
            <p:ph type="body" idx="1"/>
          </p:nvPr>
        </p:nvSpPr>
        <p:spPr>
          <a:xfrm>
            <a:off x="623399" y="1654655"/>
            <a:ext cx="7891500" cy="3488845"/>
          </a:xfrm>
          <a:prstGeom prst="rect">
            <a:avLst/>
          </a:prstGeom>
        </p:spPr>
        <p:txBody>
          <a:bodyPr lIns="91423" tIns="91423" rIns="91423" bIns="91423"/>
          <a:lstStyle>
            <a:lvl1pPr>
              <a:lnSpc>
                <a:spcPct val="115000"/>
              </a:lnSpc>
              <a:spcBef>
                <a:spcPts val="1600"/>
              </a:spcBef>
              <a:buClr>
                <a:srgbClr val="FFFFFF"/>
              </a:buClr>
              <a:buSzPct val="100000"/>
              <a:buFont typeface="Helvetica Neue"/>
              <a:buChar char="●"/>
              <a:defRPr sz="1800" b="0">
                <a:solidFill>
                  <a:srgbClr val="FFFFFF"/>
                </a:solidFill>
              </a:defRPr>
            </a:lvl1pPr>
            <a:lvl2pPr>
              <a:lnSpc>
                <a:spcPct val="115000"/>
              </a:lnSpc>
              <a:spcBef>
                <a:spcPts val="1600"/>
              </a:spcBef>
              <a:buClr>
                <a:srgbClr val="FFFFFF"/>
              </a:buClr>
              <a:buSzPct val="100000"/>
              <a:buFont typeface="Helvetica Neue"/>
              <a:buChar char="○"/>
              <a:defRPr sz="1800" b="0">
                <a:solidFill>
                  <a:srgbClr val="FFFFFF"/>
                </a:solidFill>
              </a:defRPr>
            </a:lvl2pPr>
            <a:lvl3pPr>
              <a:lnSpc>
                <a:spcPct val="115000"/>
              </a:lnSpc>
              <a:spcBef>
                <a:spcPts val="1600"/>
              </a:spcBef>
              <a:buClr>
                <a:srgbClr val="FFFFFF"/>
              </a:buClr>
              <a:buSzPct val="100000"/>
              <a:buFont typeface="Helvetica Neue"/>
              <a:buChar char="■"/>
              <a:defRPr sz="1800" b="0">
                <a:solidFill>
                  <a:srgbClr val="FFFFFF"/>
                </a:solidFill>
              </a:defRPr>
            </a:lvl3pPr>
            <a:lvl4pPr>
              <a:lnSpc>
                <a:spcPct val="115000"/>
              </a:lnSpc>
              <a:spcBef>
                <a:spcPts val="1600"/>
              </a:spcBef>
              <a:buClr>
                <a:srgbClr val="FFFFFF"/>
              </a:buClr>
              <a:buSzPct val="100000"/>
              <a:buFont typeface="Helvetica Neue"/>
              <a:buChar char="●"/>
              <a:defRPr sz="1800" b="0">
                <a:solidFill>
                  <a:srgbClr val="FFFFFF"/>
                </a:solidFill>
              </a:defRPr>
            </a:lvl4pPr>
            <a:lvl5pPr>
              <a:lnSpc>
                <a:spcPct val="115000"/>
              </a:lnSpc>
              <a:spcBef>
                <a:spcPts val="1600"/>
              </a:spcBef>
              <a:buClr>
                <a:srgbClr val="FFFFFF"/>
              </a:buClr>
              <a:buSzPct val="100000"/>
              <a:buFont typeface="Helvetica Neue"/>
              <a:buChar char="○"/>
              <a:defRPr sz="1800" b="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497" name="Shape 497"/>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Dark - 2 column">
    <p:bg>
      <p:bgPr>
        <a:solidFill>
          <a:srgbClr val="1C304A"/>
        </a:solidFill>
        <a:effectLst/>
      </p:bgPr>
    </p:bg>
    <p:spTree>
      <p:nvGrpSpPr>
        <p:cNvPr id="1" name=""/>
        <p:cNvGrpSpPr/>
        <p:nvPr/>
      </p:nvGrpSpPr>
      <p:grpSpPr>
        <a:xfrm>
          <a:off x="0" y="0"/>
          <a:ext cx="0" cy="0"/>
          <a:chOff x="0" y="0"/>
          <a:chExt cx="0" cy="0"/>
        </a:xfrm>
      </p:grpSpPr>
      <p:sp>
        <p:nvSpPr>
          <p:cNvPr id="499" name="Shape 499"/>
          <p:cNvSpPr>
            <a:spLocks noGrp="1"/>
          </p:cNvSpPr>
          <p:nvPr>
            <p:ph type="title"/>
          </p:nvPr>
        </p:nvSpPr>
        <p:spPr>
          <a:xfrm>
            <a:off x="718660" y="614724"/>
            <a:ext cx="7386602" cy="1099340"/>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500" name="Shape 500"/>
          <p:cNvSpPr>
            <a:spLocks noGrp="1"/>
          </p:cNvSpPr>
          <p:nvPr>
            <p:ph type="body" idx="1"/>
          </p:nvPr>
        </p:nvSpPr>
        <p:spPr>
          <a:xfrm>
            <a:off x="697433" y="1714063"/>
            <a:ext cx="3617703" cy="3429438"/>
          </a:xfrm>
          <a:prstGeom prst="rect">
            <a:avLst/>
          </a:prstGeom>
        </p:spPr>
        <p:txBody>
          <a:bodyPr lIns="91423" tIns="91423" rIns="91423" bIns="91423"/>
          <a:lstStyle>
            <a:lvl1pPr>
              <a:lnSpc>
                <a:spcPct val="115000"/>
              </a:lnSpc>
              <a:spcBef>
                <a:spcPts val="1000"/>
              </a:spcBef>
              <a:defRPr sz="1200" b="0">
                <a:solidFill>
                  <a:srgbClr val="FFFFFF"/>
                </a:solidFill>
              </a:defRPr>
            </a:lvl1pPr>
            <a:lvl2pPr>
              <a:lnSpc>
                <a:spcPct val="115000"/>
              </a:lnSpc>
              <a:spcBef>
                <a:spcPts val="1000"/>
              </a:spcBef>
              <a:defRPr sz="1200" b="0">
                <a:solidFill>
                  <a:srgbClr val="FFFFFF"/>
                </a:solidFill>
              </a:defRPr>
            </a:lvl2pPr>
            <a:lvl3pPr>
              <a:lnSpc>
                <a:spcPct val="115000"/>
              </a:lnSpc>
              <a:spcBef>
                <a:spcPts val="1000"/>
              </a:spcBef>
              <a:defRPr sz="1200" b="0">
                <a:solidFill>
                  <a:srgbClr val="FFFFFF"/>
                </a:solidFill>
              </a:defRPr>
            </a:lvl3pPr>
            <a:lvl4pPr>
              <a:lnSpc>
                <a:spcPct val="115000"/>
              </a:lnSpc>
              <a:spcBef>
                <a:spcPts val="1000"/>
              </a:spcBef>
              <a:defRPr sz="1200" b="0">
                <a:solidFill>
                  <a:srgbClr val="FFFFFF"/>
                </a:solidFill>
              </a:defRPr>
            </a:lvl4pPr>
            <a:lvl5pPr>
              <a:lnSpc>
                <a:spcPct val="115000"/>
              </a:lnSpc>
              <a:spcBef>
                <a:spcPts val="1000"/>
              </a:spcBef>
              <a:defRPr sz="1200" b="0">
                <a:solidFill>
                  <a:srgbClr val="FFFFFF"/>
                </a:solidFill>
              </a:defRPr>
            </a:lvl5pPr>
          </a:lstStyle>
          <a:p>
            <a:pPr lvl="0">
              <a:defRPr sz="1800">
                <a:solidFill>
                  <a:srgbClr val="000000"/>
                </a:solidFill>
              </a:defRPr>
            </a:pPr>
            <a:r>
              <a:rPr sz="1200">
                <a:solidFill>
                  <a:srgbClr val="FFFFFF"/>
                </a:solidFill>
              </a:rPr>
              <a:t>Body Level One</a:t>
            </a:r>
          </a:p>
          <a:p>
            <a:pPr lvl="1">
              <a:defRPr sz="1800">
                <a:solidFill>
                  <a:srgbClr val="000000"/>
                </a:solidFill>
              </a:defRPr>
            </a:pPr>
            <a:r>
              <a:rPr sz="1200">
                <a:solidFill>
                  <a:srgbClr val="FFFFFF"/>
                </a:solidFill>
              </a:rPr>
              <a:t>Body Level Two</a:t>
            </a:r>
          </a:p>
          <a:p>
            <a:pPr lvl="2">
              <a:defRPr sz="1800">
                <a:solidFill>
                  <a:srgbClr val="000000"/>
                </a:solidFill>
              </a:defRPr>
            </a:pPr>
            <a:r>
              <a:rPr sz="1200">
                <a:solidFill>
                  <a:srgbClr val="FFFFFF"/>
                </a:solidFill>
              </a:rPr>
              <a:t>Body Level Three</a:t>
            </a:r>
          </a:p>
          <a:p>
            <a:pPr lvl="3">
              <a:defRPr sz="1800">
                <a:solidFill>
                  <a:srgbClr val="000000"/>
                </a:solidFill>
              </a:defRPr>
            </a:pPr>
            <a:r>
              <a:rPr sz="1200">
                <a:solidFill>
                  <a:srgbClr val="FFFFFF"/>
                </a:solidFill>
              </a:rPr>
              <a:t>Body Level Four</a:t>
            </a:r>
          </a:p>
          <a:p>
            <a:pPr lvl="4">
              <a:defRPr sz="1800">
                <a:solidFill>
                  <a:srgbClr val="000000"/>
                </a:solidFill>
              </a:defRPr>
            </a:pPr>
            <a:r>
              <a:rPr sz="1200">
                <a:solidFill>
                  <a:srgbClr val="FFFFFF"/>
                </a:solidFill>
              </a:rPr>
              <a:t>Body Level Five</a:t>
            </a:r>
          </a:p>
        </p:txBody>
      </p:sp>
      <p:sp>
        <p:nvSpPr>
          <p:cNvPr id="501" name="Shape 501"/>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mage bullets white">
    <p:spTree>
      <p:nvGrpSpPr>
        <p:cNvPr id="1" name=""/>
        <p:cNvGrpSpPr/>
        <p:nvPr/>
      </p:nvGrpSpPr>
      <p:grpSpPr>
        <a:xfrm>
          <a:off x="0" y="0"/>
          <a:ext cx="0" cy="0"/>
          <a:chOff x="0" y="0"/>
          <a:chExt cx="0" cy="0"/>
        </a:xfrm>
      </p:grpSpPr>
      <p:sp>
        <p:nvSpPr>
          <p:cNvPr id="37" name="Shape 37"/>
          <p:cNvSpPr/>
          <p:nvPr/>
        </p:nvSpPr>
        <p:spPr>
          <a:xfrm>
            <a:off x="4663964" y="3150718"/>
            <a:ext cx="880471" cy="8804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38" name="Shape 38"/>
          <p:cNvSpPr/>
          <p:nvPr/>
        </p:nvSpPr>
        <p:spPr>
          <a:xfrm>
            <a:off x="675392" y="1352218"/>
            <a:ext cx="880471" cy="8804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39" name="Shape 39"/>
          <p:cNvSpPr/>
          <p:nvPr/>
        </p:nvSpPr>
        <p:spPr>
          <a:xfrm>
            <a:off x="4663964" y="1352218"/>
            <a:ext cx="880471" cy="8804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40" name="Shape 40"/>
          <p:cNvSpPr/>
          <p:nvPr/>
        </p:nvSpPr>
        <p:spPr>
          <a:xfrm>
            <a:off x="668014" y="3150090"/>
            <a:ext cx="880471" cy="880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41" name="Shape 41"/>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Bullet Dark - 3 column bullets">
    <p:bg>
      <p:bgPr>
        <a:solidFill>
          <a:srgbClr val="1C304A"/>
        </a:solidFill>
        <a:effectLst/>
      </p:bgPr>
    </p:bg>
    <p:spTree>
      <p:nvGrpSpPr>
        <p:cNvPr id="1" name=""/>
        <p:cNvGrpSpPr/>
        <p:nvPr/>
      </p:nvGrpSpPr>
      <p:grpSpPr>
        <a:xfrm>
          <a:off x="0" y="0"/>
          <a:ext cx="0" cy="0"/>
          <a:chOff x="0" y="0"/>
          <a:chExt cx="0" cy="0"/>
        </a:xfrm>
      </p:grpSpPr>
      <p:sp>
        <p:nvSpPr>
          <p:cNvPr id="503" name="Shape 503"/>
          <p:cNvSpPr>
            <a:spLocks noGrp="1"/>
          </p:cNvSpPr>
          <p:nvPr>
            <p:ph type="title"/>
          </p:nvPr>
        </p:nvSpPr>
        <p:spPr>
          <a:xfrm>
            <a:off x="718660" y="614724"/>
            <a:ext cx="7386602" cy="844203"/>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504" name="Shape 504"/>
          <p:cNvSpPr>
            <a:spLocks noGrp="1"/>
          </p:cNvSpPr>
          <p:nvPr>
            <p:ph type="body" idx="1"/>
          </p:nvPr>
        </p:nvSpPr>
        <p:spPr>
          <a:xfrm>
            <a:off x="718646" y="292248"/>
            <a:ext cx="5017502" cy="667503"/>
          </a:xfrm>
          <a:prstGeom prst="rect">
            <a:avLst/>
          </a:prstGeom>
        </p:spPr>
        <p:txBody>
          <a:bodyPr lIns="91423" tIns="91423" rIns="91423" bIns="91423" anchor="ctr"/>
          <a:lstStyle>
            <a:lvl1pPr>
              <a:lnSpc>
                <a:spcPct val="115000"/>
              </a:lnSpc>
              <a:spcBef>
                <a:spcPts val="1600"/>
              </a:spcBef>
              <a:defRPr sz="1200">
                <a:solidFill>
                  <a:srgbClr val="FFFFFF"/>
                </a:solidFill>
              </a:defRPr>
            </a:lvl1pPr>
            <a:lvl2pPr>
              <a:lnSpc>
                <a:spcPct val="115000"/>
              </a:lnSpc>
              <a:spcBef>
                <a:spcPts val="1600"/>
              </a:spcBef>
              <a:defRPr sz="1200">
                <a:solidFill>
                  <a:srgbClr val="FFFFFF"/>
                </a:solidFill>
              </a:defRPr>
            </a:lvl2pPr>
            <a:lvl3pPr>
              <a:lnSpc>
                <a:spcPct val="115000"/>
              </a:lnSpc>
              <a:spcBef>
                <a:spcPts val="1600"/>
              </a:spcBef>
              <a:defRPr sz="1200">
                <a:solidFill>
                  <a:srgbClr val="FFFFFF"/>
                </a:solidFill>
              </a:defRPr>
            </a:lvl3pPr>
            <a:lvl4pPr>
              <a:lnSpc>
                <a:spcPct val="115000"/>
              </a:lnSpc>
              <a:spcBef>
                <a:spcPts val="1600"/>
              </a:spcBef>
              <a:defRPr sz="1200">
                <a:solidFill>
                  <a:srgbClr val="FFFFFF"/>
                </a:solidFill>
              </a:defRPr>
            </a:lvl4pPr>
            <a:lvl5pPr>
              <a:lnSpc>
                <a:spcPct val="115000"/>
              </a:lnSpc>
              <a:spcBef>
                <a:spcPts val="1600"/>
              </a:spcBef>
              <a:defRPr sz="1200">
                <a:solidFill>
                  <a:srgbClr val="FFFFFF"/>
                </a:solidFill>
              </a:defRPr>
            </a:lvl5pPr>
          </a:lstStyle>
          <a:p>
            <a:pPr lvl="0">
              <a:defRPr sz="1800" b="0">
                <a:solidFill>
                  <a:srgbClr val="000000"/>
                </a:solidFill>
              </a:defRPr>
            </a:pPr>
            <a:r>
              <a:rPr sz="1200" b="1">
                <a:solidFill>
                  <a:srgbClr val="FFFFFF"/>
                </a:solidFill>
              </a:rPr>
              <a:t>Body Level One</a:t>
            </a:r>
          </a:p>
          <a:p>
            <a:pPr lvl="1">
              <a:defRPr sz="1800" b="0">
                <a:solidFill>
                  <a:srgbClr val="000000"/>
                </a:solidFill>
              </a:defRPr>
            </a:pPr>
            <a:r>
              <a:rPr sz="1200" b="1">
                <a:solidFill>
                  <a:srgbClr val="FFFFFF"/>
                </a:solidFill>
              </a:rPr>
              <a:t>Body Level Two</a:t>
            </a:r>
          </a:p>
          <a:p>
            <a:pPr lvl="2">
              <a:defRPr sz="1800" b="0">
                <a:solidFill>
                  <a:srgbClr val="000000"/>
                </a:solidFill>
              </a:defRPr>
            </a:pPr>
            <a:r>
              <a:rPr sz="1200" b="1">
                <a:solidFill>
                  <a:srgbClr val="FFFFFF"/>
                </a:solidFill>
              </a:rPr>
              <a:t>Body Level Three</a:t>
            </a:r>
          </a:p>
          <a:p>
            <a:pPr lvl="3">
              <a:defRPr sz="1800" b="0">
                <a:solidFill>
                  <a:srgbClr val="000000"/>
                </a:solidFill>
              </a:defRPr>
            </a:pPr>
            <a:r>
              <a:rPr sz="1200" b="1">
                <a:solidFill>
                  <a:srgbClr val="FFFFFF"/>
                </a:solidFill>
              </a:rPr>
              <a:t>Body Level Four</a:t>
            </a:r>
          </a:p>
          <a:p>
            <a:pPr lvl="4">
              <a:defRPr sz="1800" b="0">
                <a:solidFill>
                  <a:srgbClr val="000000"/>
                </a:solidFill>
              </a:defRPr>
            </a:pPr>
            <a:r>
              <a:rPr sz="1200" b="1">
                <a:solidFill>
                  <a:srgbClr val="FFFFFF"/>
                </a:solidFill>
              </a:rPr>
              <a:t>Body Level Five</a:t>
            </a:r>
          </a:p>
        </p:txBody>
      </p:sp>
      <p:sp>
        <p:nvSpPr>
          <p:cNvPr id="505" name="Shape 505"/>
          <p:cNvSpPr/>
          <p:nvPr/>
        </p:nvSpPr>
        <p:spPr>
          <a:xfrm>
            <a:off x="815525" y="1865321"/>
            <a:ext cx="467103" cy="467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06" name="Shape 506"/>
          <p:cNvSpPr/>
          <p:nvPr/>
        </p:nvSpPr>
        <p:spPr>
          <a:xfrm>
            <a:off x="811574" y="1876000"/>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lvl1pPr>
          </a:lstStyle>
          <a:p>
            <a:pPr lvl="0">
              <a:defRPr b="0">
                <a:solidFill>
                  <a:srgbClr val="000000"/>
                </a:solidFill>
              </a:defRPr>
            </a:pPr>
            <a:r>
              <a:rPr b="1">
                <a:solidFill>
                  <a:srgbClr val="1C304A"/>
                </a:solidFill>
              </a:rPr>
              <a:t>1</a:t>
            </a:r>
          </a:p>
        </p:txBody>
      </p:sp>
      <p:sp>
        <p:nvSpPr>
          <p:cNvPr id="507" name="Shape 507"/>
          <p:cNvSpPr/>
          <p:nvPr/>
        </p:nvSpPr>
        <p:spPr>
          <a:xfrm>
            <a:off x="3375583" y="1865321"/>
            <a:ext cx="467103" cy="467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08" name="Shape 508"/>
          <p:cNvSpPr/>
          <p:nvPr/>
        </p:nvSpPr>
        <p:spPr>
          <a:xfrm>
            <a:off x="3371632" y="1876000"/>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lvl1pPr>
          </a:lstStyle>
          <a:p>
            <a:pPr lvl="0">
              <a:defRPr b="0">
                <a:solidFill>
                  <a:srgbClr val="000000"/>
                </a:solidFill>
              </a:defRPr>
            </a:pPr>
            <a:r>
              <a:rPr b="1">
                <a:solidFill>
                  <a:srgbClr val="1C304A"/>
                </a:solidFill>
              </a:rPr>
              <a:t>2</a:t>
            </a:r>
          </a:p>
        </p:txBody>
      </p:sp>
      <p:sp>
        <p:nvSpPr>
          <p:cNvPr id="509" name="Shape 509"/>
          <p:cNvSpPr/>
          <p:nvPr/>
        </p:nvSpPr>
        <p:spPr>
          <a:xfrm>
            <a:off x="5993434" y="1865321"/>
            <a:ext cx="467103" cy="467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10" name="Shape 510"/>
          <p:cNvSpPr/>
          <p:nvPr/>
        </p:nvSpPr>
        <p:spPr>
          <a:xfrm>
            <a:off x="5989484" y="1876000"/>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lvl1pPr>
          </a:lstStyle>
          <a:p>
            <a:pPr lvl="0">
              <a:defRPr b="0">
                <a:solidFill>
                  <a:srgbClr val="000000"/>
                </a:solidFill>
              </a:defRPr>
            </a:pPr>
            <a:r>
              <a:rPr b="1">
                <a:solidFill>
                  <a:srgbClr val="1C304A"/>
                </a:solidFill>
              </a:rPr>
              <a:t>3</a:t>
            </a:r>
          </a:p>
        </p:txBody>
      </p:sp>
      <p:sp>
        <p:nvSpPr>
          <p:cNvPr id="511" name="Shape 511"/>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White - 1 column">
    <p:spTree>
      <p:nvGrpSpPr>
        <p:cNvPr id="1" name=""/>
        <p:cNvGrpSpPr/>
        <p:nvPr/>
      </p:nvGrpSpPr>
      <p:grpSpPr>
        <a:xfrm>
          <a:off x="0" y="0"/>
          <a:ext cx="0" cy="0"/>
          <a:chOff x="0" y="0"/>
          <a:chExt cx="0" cy="0"/>
        </a:xfrm>
      </p:grpSpPr>
      <p:sp>
        <p:nvSpPr>
          <p:cNvPr id="513" name="Shape 513"/>
          <p:cNvSpPr>
            <a:spLocks noGrp="1"/>
          </p:cNvSpPr>
          <p:nvPr>
            <p:ph type="title"/>
          </p:nvPr>
        </p:nvSpPr>
        <p:spPr>
          <a:xfrm>
            <a:off x="712848" y="289399"/>
            <a:ext cx="7386603" cy="1372977"/>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514" name="Shape 514"/>
          <p:cNvSpPr>
            <a:spLocks noGrp="1"/>
          </p:cNvSpPr>
          <p:nvPr>
            <p:ph type="body" idx="1"/>
          </p:nvPr>
        </p:nvSpPr>
        <p:spPr>
          <a:xfrm>
            <a:off x="623399" y="1662375"/>
            <a:ext cx="7891500" cy="3481126"/>
          </a:xfrm>
          <a:prstGeom prst="rect">
            <a:avLst/>
          </a:prstGeom>
        </p:spPr>
        <p:txBody>
          <a:bodyPr lIns="91423" tIns="91423" rIns="91423" bIns="91423"/>
          <a:lstStyle>
            <a:lvl1pPr>
              <a:lnSpc>
                <a:spcPct val="115000"/>
              </a:lnSpc>
              <a:spcBef>
                <a:spcPts val="1600"/>
              </a:spcBef>
              <a:buClr>
                <a:srgbClr val="1C304A"/>
              </a:buClr>
              <a:buSzPct val="100000"/>
              <a:buFont typeface="Helvetica Neue"/>
              <a:buChar char="●"/>
              <a:defRPr sz="1800" b="0"/>
            </a:lvl1pPr>
            <a:lvl2pPr>
              <a:lnSpc>
                <a:spcPct val="115000"/>
              </a:lnSpc>
              <a:spcBef>
                <a:spcPts val="1600"/>
              </a:spcBef>
              <a:buClr>
                <a:srgbClr val="1C304A"/>
              </a:buClr>
              <a:buSzPct val="100000"/>
              <a:buFont typeface="Helvetica Neue"/>
              <a:buChar char="○"/>
              <a:defRPr sz="1800" b="0"/>
            </a:lvl2pPr>
            <a:lvl3pPr>
              <a:lnSpc>
                <a:spcPct val="115000"/>
              </a:lnSpc>
              <a:spcBef>
                <a:spcPts val="1600"/>
              </a:spcBef>
              <a:buClr>
                <a:srgbClr val="1C304A"/>
              </a:buClr>
              <a:buSzPct val="100000"/>
              <a:buFont typeface="Helvetica Neue"/>
              <a:buChar char="■"/>
              <a:defRPr sz="1800" b="0"/>
            </a:lvl3pPr>
            <a:lvl4pPr>
              <a:lnSpc>
                <a:spcPct val="115000"/>
              </a:lnSpc>
              <a:spcBef>
                <a:spcPts val="1600"/>
              </a:spcBef>
              <a:buClr>
                <a:srgbClr val="1C304A"/>
              </a:buClr>
              <a:buSzPct val="100000"/>
              <a:buFont typeface="Helvetica Neue"/>
              <a:buChar char="●"/>
              <a:defRPr sz="1800" b="0"/>
            </a:lvl4pPr>
            <a:lvl5pPr>
              <a:lnSpc>
                <a:spcPct val="115000"/>
              </a:lnSpc>
              <a:spcBef>
                <a:spcPts val="1600"/>
              </a:spcBef>
              <a:buClr>
                <a:srgbClr val="1C304A"/>
              </a:buClr>
              <a:buSzPct val="100000"/>
              <a:buFont typeface="Helvetica Neue"/>
              <a:buChar char="○"/>
              <a:defRPr sz="1800" b="0"/>
            </a:lvl5pPr>
          </a:lstStyle>
          <a:p>
            <a:pPr lvl="0">
              <a:defRPr>
                <a:solidFill>
                  <a:srgbClr val="000000"/>
                </a:solidFill>
              </a:defRPr>
            </a:pPr>
            <a:r>
              <a:rPr>
                <a:solidFill>
                  <a:srgbClr val="1C304A"/>
                </a:solidFill>
              </a:rPr>
              <a:t>Body Level One</a:t>
            </a:r>
          </a:p>
          <a:p>
            <a:pPr lvl="1">
              <a:defRPr>
                <a:solidFill>
                  <a:srgbClr val="000000"/>
                </a:solidFill>
              </a:defRPr>
            </a:pPr>
            <a:r>
              <a:rPr>
                <a:solidFill>
                  <a:srgbClr val="1C304A"/>
                </a:solidFill>
              </a:rPr>
              <a:t>Body Level Two</a:t>
            </a:r>
          </a:p>
          <a:p>
            <a:pPr lvl="2">
              <a:defRPr>
                <a:solidFill>
                  <a:srgbClr val="000000"/>
                </a:solidFill>
              </a:defRPr>
            </a:pPr>
            <a:r>
              <a:rPr>
                <a:solidFill>
                  <a:srgbClr val="1C304A"/>
                </a:solidFill>
              </a:rPr>
              <a:t>Body Level Three</a:t>
            </a:r>
          </a:p>
          <a:p>
            <a:pPr lvl="3">
              <a:defRPr>
                <a:solidFill>
                  <a:srgbClr val="000000"/>
                </a:solidFill>
              </a:defRPr>
            </a:pPr>
            <a:r>
              <a:rPr>
                <a:solidFill>
                  <a:srgbClr val="1C304A"/>
                </a:solidFill>
              </a:rPr>
              <a:t>Body Level Four</a:t>
            </a:r>
          </a:p>
          <a:p>
            <a:pPr lvl="4">
              <a:defRPr>
                <a:solidFill>
                  <a:srgbClr val="000000"/>
                </a:solidFill>
              </a:defRPr>
            </a:pPr>
            <a:r>
              <a:rPr>
                <a:solidFill>
                  <a:srgbClr val="1C304A"/>
                </a:solidFill>
              </a:rPr>
              <a:t>Body Level Five</a:t>
            </a:r>
          </a:p>
        </p:txBody>
      </p:sp>
      <p:sp>
        <p:nvSpPr>
          <p:cNvPr id="515" name="Shape 515"/>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White - 2 column">
    <p:spTree>
      <p:nvGrpSpPr>
        <p:cNvPr id="1" name=""/>
        <p:cNvGrpSpPr/>
        <p:nvPr/>
      </p:nvGrpSpPr>
      <p:grpSpPr>
        <a:xfrm>
          <a:off x="0" y="0"/>
          <a:ext cx="0" cy="0"/>
          <a:chOff x="0" y="0"/>
          <a:chExt cx="0" cy="0"/>
        </a:xfrm>
      </p:grpSpPr>
      <p:sp>
        <p:nvSpPr>
          <p:cNvPr id="517" name="Shape 517"/>
          <p:cNvSpPr>
            <a:spLocks noGrp="1"/>
          </p:cNvSpPr>
          <p:nvPr>
            <p:ph type="title"/>
          </p:nvPr>
        </p:nvSpPr>
        <p:spPr>
          <a:xfrm>
            <a:off x="718660" y="614724"/>
            <a:ext cx="7386602" cy="1107294"/>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518" name="Shape 518"/>
          <p:cNvSpPr>
            <a:spLocks noGrp="1"/>
          </p:cNvSpPr>
          <p:nvPr>
            <p:ph type="body" idx="1"/>
          </p:nvPr>
        </p:nvSpPr>
        <p:spPr>
          <a:xfrm>
            <a:off x="725280" y="1722017"/>
            <a:ext cx="3617701" cy="3421483"/>
          </a:xfrm>
          <a:prstGeom prst="rect">
            <a:avLst/>
          </a:prstGeom>
        </p:spPr>
        <p:txBody>
          <a:bodyPr lIns="91423" tIns="91423" rIns="91423" bIns="91423"/>
          <a:lstStyle>
            <a:lvl1pPr>
              <a:lnSpc>
                <a:spcPct val="115000"/>
              </a:lnSpc>
              <a:spcBef>
                <a:spcPts val="1000"/>
              </a:spcBef>
              <a:defRPr sz="1200" b="0">
                <a:solidFill>
                  <a:srgbClr val="000000"/>
                </a:solidFill>
              </a:defRPr>
            </a:lvl1pPr>
            <a:lvl2pPr>
              <a:lnSpc>
                <a:spcPct val="115000"/>
              </a:lnSpc>
              <a:spcBef>
                <a:spcPts val="1000"/>
              </a:spcBef>
              <a:defRPr sz="1200" b="0">
                <a:solidFill>
                  <a:srgbClr val="000000"/>
                </a:solidFill>
              </a:defRPr>
            </a:lvl2pPr>
            <a:lvl3pPr>
              <a:lnSpc>
                <a:spcPct val="115000"/>
              </a:lnSpc>
              <a:spcBef>
                <a:spcPts val="1000"/>
              </a:spcBef>
              <a:defRPr sz="1200" b="0">
                <a:solidFill>
                  <a:srgbClr val="000000"/>
                </a:solidFill>
              </a:defRPr>
            </a:lvl3pPr>
            <a:lvl4pPr>
              <a:lnSpc>
                <a:spcPct val="115000"/>
              </a:lnSpc>
              <a:spcBef>
                <a:spcPts val="1000"/>
              </a:spcBef>
              <a:defRPr sz="1200" b="0">
                <a:solidFill>
                  <a:srgbClr val="000000"/>
                </a:solidFill>
              </a:defRPr>
            </a:lvl4pPr>
            <a:lvl5pPr>
              <a:lnSpc>
                <a:spcPct val="115000"/>
              </a:lnSpc>
              <a:spcBef>
                <a:spcPts val="1000"/>
              </a:spcBef>
              <a:defRPr sz="1200" b="0">
                <a:solidFill>
                  <a:srgbClr val="000000"/>
                </a:solidFill>
              </a:defRPr>
            </a:lvl5pPr>
          </a:lstStyle>
          <a:p>
            <a:pPr lvl="0">
              <a:defRPr sz="1800"/>
            </a:pPr>
            <a:r>
              <a:rPr sz="1200"/>
              <a:t>Body Level One</a:t>
            </a:r>
          </a:p>
          <a:p>
            <a:pPr lvl="1">
              <a:defRPr sz="1800"/>
            </a:pPr>
            <a:r>
              <a:rPr sz="1200"/>
              <a:t>Body Level Two</a:t>
            </a:r>
          </a:p>
          <a:p>
            <a:pPr lvl="2">
              <a:defRPr sz="1800"/>
            </a:pPr>
            <a:r>
              <a:rPr sz="1200"/>
              <a:t>Body Level Three</a:t>
            </a:r>
          </a:p>
          <a:p>
            <a:pPr lvl="3">
              <a:defRPr sz="1800"/>
            </a:pPr>
            <a:r>
              <a:rPr sz="1200"/>
              <a:t>Body Level Four</a:t>
            </a:r>
          </a:p>
          <a:p>
            <a:pPr lvl="4">
              <a:defRPr sz="1800"/>
            </a:pPr>
            <a:r>
              <a:rPr sz="1200"/>
              <a:t>Body Level Five</a:t>
            </a:r>
          </a:p>
        </p:txBody>
      </p:sp>
      <p:sp>
        <p:nvSpPr>
          <p:cNvPr id="519" name="Shape 519"/>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White - 3 column ">
    <p:spTree>
      <p:nvGrpSpPr>
        <p:cNvPr id="1" name=""/>
        <p:cNvGrpSpPr/>
        <p:nvPr/>
      </p:nvGrpSpPr>
      <p:grpSpPr>
        <a:xfrm>
          <a:off x="0" y="0"/>
          <a:ext cx="0" cy="0"/>
          <a:chOff x="0" y="0"/>
          <a:chExt cx="0" cy="0"/>
        </a:xfrm>
      </p:grpSpPr>
      <p:sp>
        <p:nvSpPr>
          <p:cNvPr id="521" name="Shape 521"/>
          <p:cNvSpPr>
            <a:spLocks noGrp="1"/>
          </p:cNvSpPr>
          <p:nvPr>
            <p:ph type="body" idx="1"/>
          </p:nvPr>
        </p:nvSpPr>
        <p:spPr>
          <a:xfrm>
            <a:off x="737117" y="2471784"/>
            <a:ext cx="2258101" cy="2618476"/>
          </a:xfrm>
          <a:prstGeom prst="rect">
            <a:avLst/>
          </a:prstGeom>
        </p:spPr>
        <p:txBody>
          <a:bodyPr lIns="91423" tIns="91423" rIns="91423" bIns="91423"/>
          <a:lstStyle>
            <a:lvl1pPr>
              <a:lnSpc>
                <a:spcPct val="115000"/>
              </a:lnSpc>
              <a:spcBef>
                <a:spcPts val="1600"/>
              </a:spcBef>
              <a:defRPr sz="1400" b="0">
                <a:solidFill>
                  <a:srgbClr val="000000"/>
                </a:solidFill>
              </a:defRPr>
            </a:lvl1pPr>
            <a:lvl2pPr>
              <a:lnSpc>
                <a:spcPct val="115000"/>
              </a:lnSpc>
              <a:spcBef>
                <a:spcPts val="1600"/>
              </a:spcBef>
              <a:defRPr sz="1400" b="0">
                <a:solidFill>
                  <a:srgbClr val="000000"/>
                </a:solidFill>
              </a:defRPr>
            </a:lvl2pPr>
            <a:lvl3pPr>
              <a:lnSpc>
                <a:spcPct val="115000"/>
              </a:lnSpc>
              <a:spcBef>
                <a:spcPts val="1600"/>
              </a:spcBef>
              <a:defRPr sz="1400" b="0">
                <a:solidFill>
                  <a:srgbClr val="000000"/>
                </a:solidFill>
              </a:defRPr>
            </a:lvl3pPr>
            <a:lvl4pPr>
              <a:lnSpc>
                <a:spcPct val="115000"/>
              </a:lnSpc>
              <a:spcBef>
                <a:spcPts val="1600"/>
              </a:spcBef>
              <a:defRPr sz="1400" b="0">
                <a:solidFill>
                  <a:srgbClr val="000000"/>
                </a:solidFill>
              </a:defRPr>
            </a:lvl4pPr>
            <a:lvl5pPr>
              <a:lnSpc>
                <a:spcPct val="115000"/>
              </a:lnSpc>
              <a:spcBef>
                <a:spcPts val="1600"/>
              </a:spcBef>
              <a:defRPr sz="1400" b="0">
                <a:solidFill>
                  <a:srgbClr val="000000"/>
                </a:solidFill>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522" name="Shape 522"/>
          <p:cNvSpPr/>
          <p:nvPr/>
        </p:nvSpPr>
        <p:spPr>
          <a:xfrm>
            <a:off x="435774" y="4943723"/>
            <a:ext cx="116701" cy="137702"/>
          </a:xfrm>
          <a:prstGeom prst="rect">
            <a:avLst/>
          </a:prstGeom>
          <a:solidFill>
            <a:srgbClr val="FFFFFF"/>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523" name="Shape 523"/>
          <p:cNvSpPr>
            <a:spLocks noGrp="1"/>
          </p:cNvSpPr>
          <p:nvPr>
            <p:ph type="title"/>
          </p:nvPr>
        </p:nvSpPr>
        <p:spPr>
          <a:xfrm>
            <a:off x="718660" y="614724"/>
            <a:ext cx="7386602" cy="1857061"/>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524" name="Shape 524"/>
          <p:cNvSpPr/>
          <p:nvPr/>
        </p:nvSpPr>
        <p:spPr>
          <a:xfrm>
            <a:off x="815525" y="1841948"/>
            <a:ext cx="467103" cy="467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6B99"/>
          </a:solidFill>
          <a:ln w="12700">
            <a:miter lim="400000"/>
          </a:ln>
        </p:spPr>
        <p:txBody>
          <a:bodyPr lIns="0" tIns="0" rIns="0" bIns="0" anchor="ctr"/>
          <a:lstStyle/>
          <a:p>
            <a:pPr lvl="0">
              <a:defRPr b="1">
                <a:solidFill>
                  <a:srgbClr val="FFFFFF"/>
                </a:solidFill>
              </a:defRPr>
            </a:pPr>
            <a:endParaRPr/>
          </a:p>
        </p:txBody>
      </p:sp>
      <p:sp>
        <p:nvSpPr>
          <p:cNvPr id="525" name="Shape 525"/>
          <p:cNvSpPr/>
          <p:nvPr/>
        </p:nvSpPr>
        <p:spPr>
          <a:xfrm>
            <a:off x="811574" y="1852625"/>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solidFill>
                  <a:srgbClr val="FFFFFF"/>
                </a:solidFill>
              </a:defRPr>
            </a:lvl1pPr>
          </a:lstStyle>
          <a:p>
            <a:pPr lvl="0">
              <a:defRPr b="0">
                <a:solidFill>
                  <a:srgbClr val="000000"/>
                </a:solidFill>
              </a:defRPr>
            </a:pPr>
            <a:r>
              <a:rPr b="1">
                <a:solidFill>
                  <a:srgbClr val="FFFFFF"/>
                </a:solidFill>
              </a:rPr>
              <a:t>1</a:t>
            </a:r>
          </a:p>
        </p:txBody>
      </p:sp>
      <p:sp>
        <p:nvSpPr>
          <p:cNvPr id="526" name="Shape 526"/>
          <p:cNvSpPr/>
          <p:nvPr/>
        </p:nvSpPr>
        <p:spPr>
          <a:xfrm>
            <a:off x="3375583" y="1841948"/>
            <a:ext cx="467103" cy="467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6B99"/>
          </a:solidFill>
          <a:ln w="12700">
            <a:miter lim="400000"/>
          </a:ln>
        </p:spPr>
        <p:txBody>
          <a:bodyPr lIns="0" tIns="0" rIns="0" bIns="0" anchor="ctr"/>
          <a:lstStyle/>
          <a:p>
            <a:pPr lvl="0">
              <a:defRPr b="1">
                <a:solidFill>
                  <a:srgbClr val="FFFFFF"/>
                </a:solidFill>
              </a:defRPr>
            </a:pPr>
            <a:endParaRPr/>
          </a:p>
        </p:txBody>
      </p:sp>
      <p:sp>
        <p:nvSpPr>
          <p:cNvPr id="527" name="Shape 527"/>
          <p:cNvSpPr/>
          <p:nvPr/>
        </p:nvSpPr>
        <p:spPr>
          <a:xfrm>
            <a:off x="3371632" y="1852625"/>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solidFill>
                  <a:srgbClr val="FFFFFF"/>
                </a:solidFill>
              </a:defRPr>
            </a:lvl1pPr>
          </a:lstStyle>
          <a:p>
            <a:pPr lvl="0">
              <a:defRPr b="0">
                <a:solidFill>
                  <a:srgbClr val="000000"/>
                </a:solidFill>
              </a:defRPr>
            </a:pPr>
            <a:r>
              <a:rPr b="1">
                <a:solidFill>
                  <a:srgbClr val="FFFFFF"/>
                </a:solidFill>
              </a:rPr>
              <a:t>2</a:t>
            </a:r>
          </a:p>
        </p:txBody>
      </p:sp>
      <p:sp>
        <p:nvSpPr>
          <p:cNvPr id="528" name="Shape 528"/>
          <p:cNvSpPr/>
          <p:nvPr/>
        </p:nvSpPr>
        <p:spPr>
          <a:xfrm>
            <a:off x="5993434" y="1841948"/>
            <a:ext cx="467103" cy="467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6B99"/>
          </a:solidFill>
          <a:ln w="12700">
            <a:miter lim="400000"/>
          </a:ln>
        </p:spPr>
        <p:txBody>
          <a:bodyPr lIns="0" tIns="0" rIns="0" bIns="0" anchor="ctr"/>
          <a:lstStyle/>
          <a:p>
            <a:pPr lvl="0">
              <a:defRPr b="1">
                <a:solidFill>
                  <a:srgbClr val="FFFFFF"/>
                </a:solidFill>
              </a:defRPr>
            </a:pPr>
            <a:endParaRPr/>
          </a:p>
        </p:txBody>
      </p:sp>
      <p:sp>
        <p:nvSpPr>
          <p:cNvPr id="529" name="Shape 529"/>
          <p:cNvSpPr/>
          <p:nvPr/>
        </p:nvSpPr>
        <p:spPr>
          <a:xfrm>
            <a:off x="5989484" y="1852625"/>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solidFill>
                  <a:srgbClr val="FFFFFF"/>
                </a:solidFill>
              </a:defRPr>
            </a:lvl1pPr>
          </a:lstStyle>
          <a:p>
            <a:pPr lvl="0">
              <a:defRPr b="0">
                <a:solidFill>
                  <a:srgbClr val="000000"/>
                </a:solidFill>
              </a:defRPr>
            </a:pPr>
            <a:r>
              <a:rPr b="1">
                <a:solidFill>
                  <a:srgbClr val="FFFFFF"/>
                </a:solidFill>
              </a:rPr>
              <a:t>3</a:t>
            </a:r>
          </a:p>
        </p:txBody>
      </p:sp>
      <p:sp>
        <p:nvSpPr>
          <p:cNvPr id="530" name="Shape 530"/>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White - 2 column icons">
    <p:spTree>
      <p:nvGrpSpPr>
        <p:cNvPr id="1" name=""/>
        <p:cNvGrpSpPr/>
        <p:nvPr/>
      </p:nvGrpSpPr>
      <p:grpSpPr>
        <a:xfrm>
          <a:off x="0" y="0"/>
          <a:ext cx="0" cy="0"/>
          <a:chOff x="0" y="0"/>
          <a:chExt cx="0" cy="0"/>
        </a:xfrm>
      </p:grpSpPr>
      <p:sp>
        <p:nvSpPr>
          <p:cNvPr id="532" name="Shape 532"/>
          <p:cNvSpPr>
            <a:spLocks noGrp="1"/>
          </p:cNvSpPr>
          <p:nvPr>
            <p:ph type="body" idx="1"/>
          </p:nvPr>
        </p:nvSpPr>
        <p:spPr>
          <a:xfrm>
            <a:off x="1493787" y="1507472"/>
            <a:ext cx="2622900" cy="1264272"/>
          </a:xfrm>
          <a:prstGeom prst="rect">
            <a:avLst/>
          </a:prstGeom>
        </p:spPr>
        <p:txBody>
          <a:bodyPr lIns="91423" tIns="91423" rIns="91423" bIns="91423" anchor="ctr"/>
          <a:lstStyle>
            <a:lvl1pPr>
              <a:lnSpc>
                <a:spcPct val="115000"/>
              </a:lnSpc>
              <a:defRPr sz="1400" b="0">
                <a:solidFill>
                  <a:srgbClr val="000000"/>
                </a:solidFill>
              </a:defRPr>
            </a:lvl1pPr>
            <a:lvl2pPr>
              <a:lnSpc>
                <a:spcPct val="115000"/>
              </a:lnSpc>
              <a:defRPr sz="1400" b="0">
                <a:solidFill>
                  <a:srgbClr val="000000"/>
                </a:solidFill>
              </a:defRPr>
            </a:lvl2pPr>
            <a:lvl3pPr>
              <a:lnSpc>
                <a:spcPct val="115000"/>
              </a:lnSpc>
              <a:defRPr sz="1400" b="0">
                <a:solidFill>
                  <a:srgbClr val="000000"/>
                </a:solidFill>
              </a:defRPr>
            </a:lvl3pPr>
            <a:lvl4pPr>
              <a:lnSpc>
                <a:spcPct val="115000"/>
              </a:lnSpc>
              <a:defRPr sz="1400" b="0">
                <a:solidFill>
                  <a:srgbClr val="000000"/>
                </a:solidFill>
              </a:defRPr>
            </a:lvl4pPr>
            <a:lvl5pPr>
              <a:lnSpc>
                <a:spcPct val="115000"/>
              </a:lnSpc>
              <a:defRPr sz="1400" b="0">
                <a:solidFill>
                  <a:srgbClr val="000000"/>
                </a:solidFill>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533" name="Shape 533"/>
          <p:cNvSpPr/>
          <p:nvPr/>
        </p:nvSpPr>
        <p:spPr>
          <a:xfrm>
            <a:off x="815525"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34" name="Shape 534"/>
          <p:cNvSpPr/>
          <p:nvPr/>
        </p:nvSpPr>
        <p:spPr>
          <a:xfrm>
            <a:off x="4349048"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35" name="Shape 535"/>
          <p:cNvSpPr/>
          <p:nvPr/>
        </p:nvSpPr>
        <p:spPr>
          <a:xfrm>
            <a:off x="815525"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36" name="Shape 536"/>
          <p:cNvSpPr/>
          <p:nvPr/>
        </p:nvSpPr>
        <p:spPr>
          <a:xfrm>
            <a:off x="4349048"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537" name="Shape 537"/>
          <p:cNvSpPr>
            <a:spLocks noGrp="1"/>
          </p:cNvSpPr>
          <p:nvPr>
            <p:ph type="title"/>
          </p:nvPr>
        </p:nvSpPr>
        <p:spPr>
          <a:xfrm>
            <a:off x="712848" y="289399"/>
            <a:ext cx="7386603" cy="1218073"/>
          </a:xfrm>
          <a:prstGeom prst="rect">
            <a:avLst/>
          </a:prstGeom>
        </p:spPr>
        <p:txBody>
          <a:bodyPr anchor="t"/>
          <a:lstStyle>
            <a:lvl1pPr>
              <a:defRPr sz="2600" b="1">
                <a:solidFill>
                  <a:srgbClr val="1C304A"/>
                </a:solidFill>
                <a:latin typeface="+mj-lt"/>
                <a:ea typeface="+mj-ea"/>
                <a:cs typeface="+mj-cs"/>
                <a:sym typeface="Helvetica Neue"/>
              </a:defRPr>
            </a:lvl1pPr>
          </a:lstStyle>
          <a:p>
            <a:pPr lvl="0">
              <a:defRPr sz="1800" b="0">
                <a:solidFill>
                  <a:srgbClr val="000000"/>
                </a:solidFill>
              </a:defRPr>
            </a:pPr>
            <a:r>
              <a:rPr sz="2600" b="1">
                <a:solidFill>
                  <a:srgbClr val="1C304A"/>
                </a:solidFill>
              </a:rPr>
              <a:t>Title Text</a:t>
            </a:r>
          </a:p>
        </p:txBody>
      </p:sp>
      <p:sp>
        <p:nvSpPr>
          <p:cNvPr id="538" name="Shape 538"/>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Bright - 2 column icons">
    <p:bg>
      <p:bgPr>
        <a:solidFill>
          <a:srgbClr val="00CFFF"/>
        </a:solidFill>
        <a:effectLst/>
      </p:bgPr>
    </p:bg>
    <p:spTree>
      <p:nvGrpSpPr>
        <p:cNvPr id="1" name=""/>
        <p:cNvGrpSpPr/>
        <p:nvPr/>
      </p:nvGrpSpPr>
      <p:grpSpPr>
        <a:xfrm>
          <a:off x="0" y="0"/>
          <a:ext cx="0" cy="0"/>
          <a:chOff x="0" y="0"/>
          <a:chExt cx="0" cy="0"/>
        </a:xfrm>
      </p:grpSpPr>
      <p:sp>
        <p:nvSpPr>
          <p:cNvPr id="540" name="Shape 540"/>
          <p:cNvSpPr>
            <a:spLocks noGrp="1"/>
          </p:cNvSpPr>
          <p:nvPr>
            <p:ph type="body" idx="1"/>
          </p:nvPr>
        </p:nvSpPr>
        <p:spPr>
          <a:xfrm>
            <a:off x="1493787" y="1507472"/>
            <a:ext cx="2622900" cy="1264272"/>
          </a:xfrm>
          <a:prstGeom prst="rect">
            <a:avLst/>
          </a:prstGeom>
        </p:spPr>
        <p:txBody>
          <a:bodyPr lIns="91423" tIns="91423" rIns="91423" bIns="91423" anchor="ctr"/>
          <a:lstStyle>
            <a:lvl1pPr>
              <a:lnSpc>
                <a:spcPct val="115000"/>
              </a:lnSpc>
              <a:defRPr sz="1400" b="0">
                <a:solidFill>
                  <a:srgbClr val="000000"/>
                </a:solidFill>
              </a:defRPr>
            </a:lvl1pPr>
            <a:lvl2pPr>
              <a:lnSpc>
                <a:spcPct val="115000"/>
              </a:lnSpc>
              <a:defRPr sz="1400" b="0">
                <a:solidFill>
                  <a:srgbClr val="000000"/>
                </a:solidFill>
              </a:defRPr>
            </a:lvl2pPr>
            <a:lvl3pPr>
              <a:lnSpc>
                <a:spcPct val="115000"/>
              </a:lnSpc>
              <a:defRPr sz="1400" b="0">
                <a:solidFill>
                  <a:srgbClr val="000000"/>
                </a:solidFill>
              </a:defRPr>
            </a:lvl3pPr>
            <a:lvl4pPr>
              <a:lnSpc>
                <a:spcPct val="115000"/>
              </a:lnSpc>
              <a:defRPr sz="1400" b="0">
                <a:solidFill>
                  <a:srgbClr val="000000"/>
                </a:solidFill>
              </a:defRPr>
            </a:lvl4pPr>
            <a:lvl5pPr>
              <a:lnSpc>
                <a:spcPct val="115000"/>
              </a:lnSpc>
              <a:defRPr sz="1400" b="0">
                <a:solidFill>
                  <a:srgbClr val="000000"/>
                </a:solidFill>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541" name="Shape 541"/>
          <p:cNvSpPr/>
          <p:nvPr/>
        </p:nvSpPr>
        <p:spPr>
          <a:xfrm>
            <a:off x="815525"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542" name="Shape 542"/>
          <p:cNvSpPr/>
          <p:nvPr/>
        </p:nvSpPr>
        <p:spPr>
          <a:xfrm>
            <a:off x="4349048"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543" name="Shape 543"/>
          <p:cNvSpPr/>
          <p:nvPr/>
        </p:nvSpPr>
        <p:spPr>
          <a:xfrm>
            <a:off x="815525"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544" name="Shape 544"/>
          <p:cNvSpPr/>
          <p:nvPr/>
        </p:nvSpPr>
        <p:spPr>
          <a:xfrm>
            <a:off x="4349048"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545" name="Shape 545"/>
          <p:cNvSpPr>
            <a:spLocks noGrp="1"/>
          </p:cNvSpPr>
          <p:nvPr>
            <p:ph type="title"/>
          </p:nvPr>
        </p:nvSpPr>
        <p:spPr>
          <a:xfrm>
            <a:off x="712848" y="289399"/>
            <a:ext cx="7386603" cy="1218073"/>
          </a:xfrm>
          <a:prstGeom prst="rect">
            <a:avLst/>
          </a:prstGeom>
        </p:spPr>
        <p:txBody>
          <a:bodyPr anchor="t"/>
          <a:lstStyle>
            <a:lvl1pPr>
              <a:defRPr sz="2600" b="1">
                <a:solidFill>
                  <a:srgbClr val="1C304A"/>
                </a:solidFill>
                <a:latin typeface="+mj-lt"/>
                <a:ea typeface="+mj-ea"/>
                <a:cs typeface="+mj-cs"/>
                <a:sym typeface="Helvetica Neue"/>
              </a:defRPr>
            </a:lvl1pPr>
          </a:lstStyle>
          <a:p>
            <a:pPr lvl="0">
              <a:defRPr sz="1800" b="0">
                <a:solidFill>
                  <a:srgbClr val="000000"/>
                </a:solidFill>
              </a:defRPr>
            </a:pPr>
            <a:r>
              <a:rPr sz="2600" b="1">
                <a:solidFill>
                  <a:srgbClr val="1C304A"/>
                </a:solidFill>
              </a:rPr>
              <a:t>Title Text</a:t>
            </a:r>
          </a:p>
        </p:txBody>
      </p:sp>
      <p:sp>
        <p:nvSpPr>
          <p:cNvPr id="546" name="Shape 546"/>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3 boxes">
    <p:spTree>
      <p:nvGrpSpPr>
        <p:cNvPr id="1" name=""/>
        <p:cNvGrpSpPr/>
        <p:nvPr/>
      </p:nvGrpSpPr>
      <p:grpSpPr>
        <a:xfrm>
          <a:off x="0" y="0"/>
          <a:ext cx="0" cy="0"/>
          <a:chOff x="0" y="0"/>
          <a:chExt cx="0" cy="0"/>
        </a:xfrm>
      </p:grpSpPr>
      <p:sp>
        <p:nvSpPr>
          <p:cNvPr id="548" name="Shape 548"/>
          <p:cNvSpPr>
            <a:spLocks noGrp="1"/>
          </p:cNvSpPr>
          <p:nvPr>
            <p:ph type="title"/>
          </p:nvPr>
        </p:nvSpPr>
        <p:spPr>
          <a:xfrm>
            <a:off x="718660" y="614724"/>
            <a:ext cx="7386602" cy="844203"/>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549" name="Shape 549"/>
          <p:cNvSpPr>
            <a:spLocks noGrp="1"/>
          </p:cNvSpPr>
          <p:nvPr>
            <p:ph type="body" idx="1"/>
          </p:nvPr>
        </p:nvSpPr>
        <p:spPr>
          <a:xfrm>
            <a:off x="747221" y="292248"/>
            <a:ext cx="5017502"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grpSp>
        <p:nvGrpSpPr>
          <p:cNvPr id="552" name="Group 552"/>
          <p:cNvGrpSpPr/>
          <p:nvPr/>
        </p:nvGrpSpPr>
        <p:grpSpPr>
          <a:xfrm>
            <a:off x="829098" y="1789524"/>
            <a:ext cx="1403703" cy="2137504"/>
            <a:chOff x="0" y="0"/>
            <a:chExt cx="1403702" cy="2137502"/>
          </a:xfrm>
        </p:grpSpPr>
        <p:sp>
          <p:nvSpPr>
            <p:cNvPr id="550" name="Shape 550"/>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51" name="Shape 551"/>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1</a:t>
              </a:r>
            </a:p>
          </p:txBody>
        </p:sp>
      </p:grpSp>
      <p:grpSp>
        <p:nvGrpSpPr>
          <p:cNvPr id="555" name="Group 555"/>
          <p:cNvGrpSpPr/>
          <p:nvPr/>
        </p:nvGrpSpPr>
        <p:grpSpPr>
          <a:xfrm>
            <a:off x="2359298" y="1789524"/>
            <a:ext cx="1403703" cy="2137504"/>
            <a:chOff x="0" y="0"/>
            <a:chExt cx="1403702" cy="2137502"/>
          </a:xfrm>
        </p:grpSpPr>
        <p:sp>
          <p:nvSpPr>
            <p:cNvPr id="553" name="Shape 553"/>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54" name="Shape 554"/>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2</a:t>
              </a:r>
            </a:p>
          </p:txBody>
        </p:sp>
      </p:grpSp>
      <p:grpSp>
        <p:nvGrpSpPr>
          <p:cNvPr id="558" name="Group 558"/>
          <p:cNvGrpSpPr/>
          <p:nvPr/>
        </p:nvGrpSpPr>
        <p:grpSpPr>
          <a:xfrm>
            <a:off x="3889500" y="1789524"/>
            <a:ext cx="1403703" cy="2137504"/>
            <a:chOff x="0" y="0"/>
            <a:chExt cx="1403702" cy="2137502"/>
          </a:xfrm>
        </p:grpSpPr>
        <p:sp>
          <p:nvSpPr>
            <p:cNvPr id="556" name="Shape 556"/>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57" name="Shape 557"/>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3</a:t>
              </a:r>
            </a:p>
          </p:txBody>
        </p:sp>
      </p:grpSp>
      <p:sp>
        <p:nvSpPr>
          <p:cNvPr id="559" name="Shape 559"/>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5 boxes">
    <p:spTree>
      <p:nvGrpSpPr>
        <p:cNvPr id="1" name=""/>
        <p:cNvGrpSpPr/>
        <p:nvPr/>
      </p:nvGrpSpPr>
      <p:grpSpPr>
        <a:xfrm>
          <a:off x="0" y="0"/>
          <a:ext cx="0" cy="0"/>
          <a:chOff x="0" y="0"/>
          <a:chExt cx="0" cy="0"/>
        </a:xfrm>
      </p:grpSpPr>
      <p:sp>
        <p:nvSpPr>
          <p:cNvPr id="561" name="Shape 561"/>
          <p:cNvSpPr>
            <a:spLocks noGrp="1"/>
          </p:cNvSpPr>
          <p:nvPr>
            <p:ph type="title"/>
          </p:nvPr>
        </p:nvSpPr>
        <p:spPr>
          <a:xfrm>
            <a:off x="718660" y="614724"/>
            <a:ext cx="7386602" cy="844203"/>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562" name="Shape 562"/>
          <p:cNvSpPr>
            <a:spLocks noGrp="1"/>
          </p:cNvSpPr>
          <p:nvPr>
            <p:ph type="body" idx="1"/>
          </p:nvPr>
        </p:nvSpPr>
        <p:spPr>
          <a:xfrm>
            <a:off x="718646" y="292248"/>
            <a:ext cx="5017502"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grpSp>
        <p:nvGrpSpPr>
          <p:cNvPr id="565" name="Group 565"/>
          <p:cNvGrpSpPr/>
          <p:nvPr/>
        </p:nvGrpSpPr>
        <p:grpSpPr>
          <a:xfrm>
            <a:off x="829098" y="1789524"/>
            <a:ext cx="1403703" cy="2137504"/>
            <a:chOff x="0" y="0"/>
            <a:chExt cx="1403702" cy="2137502"/>
          </a:xfrm>
        </p:grpSpPr>
        <p:sp>
          <p:nvSpPr>
            <p:cNvPr id="563" name="Shape 563"/>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64" name="Shape 564"/>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1</a:t>
              </a:r>
            </a:p>
          </p:txBody>
        </p:sp>
      </p:grpSp>
      <p:grpSp>
        <p:nvGrpSpPr>
          <p:cNvPr id="568" name="Group 568"/>
          <p:cNvGrpSpPr/>
          <p:nvPr/>
        </p:nvGrpSpPr>
        <p:grpSpPr>
          <a:xfrm>
            <a:off x="2359298" y="1789524"/>
            <a:ext cx="1403703" cy="2137504"/>
            <a:chOff x="0" y="0"/>
            <a:chExt cx="1403702" cy="2137502"/>
          </a:xfrm>
        </p:grpSpPr>
        <p:sp>
          <p:nvSpPr>
            <p:cNvPr id="566" name="Shape 566"/>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67" name="Shape 567"/>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2</a:t>
              </a:r>
            </a:p>
          </p:txBody>
        </p:sp>
      </p:grpSp>
      <p:grpSp>
        <p:nvGrpSpPr>
          <p:cNvPr id="571" name="Group 571"/>
          <p:cNvGrpSpPr/>
          <p:nvPr/>
        </p:nvGrpSpPr>
        <p:grpSpPr>
          <a:xfrm>
            <a:off x="3889500" y="1789524"/>
            <a:ext cx="1403703" cy="2137504"/>
            <a:chOff x="0" y="0"/>
            <a:chExt cx="1403702" cy="2137502"/>
          </a:xfrm>
        </p:grpSpPr>
        <p:sp>
          <p:nvSpPr>
            <p:cNvPr id="569" name="Shape 569"/>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70" name="Shape 570"/>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3</a:t>
              </a:r>
            </a:p>
          </p:txBody>
        </p:sp>
      </p:grpSp>
      <p:grpSp>
        <p:nvGrpSpPr>
          <p:cNvPr id="574" name="Group 574"/>
          <p:cNvGrpSpPr/>
          <p:nvPr/>
        </p:nvGrpSpPr>
        <p:grpSpPr>
          <a:xfrm>
            <a:off x="5419698" y="1789524"/>
            <a:ext cx="1403704" cy="2137504"/>
            <a:chOff x="0" y="0"/>
            <a:chExt cx="1403702" cy="2137502"/>
          </a:xfrm>
        </p:grpSpPr>
        <p:sp>
          <p:nvSpPr>
            <p:cNvPr id="572" name="Shape 572"/>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73" name="Shape 573"/>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4</a:t>
              </a:r>
            </a:p>
          </p:txBody>
        </p:sp>
      </p:grpSp>
      <p:grpSp>
        <p:nvGrpSpPr>
          <p:cNvPr id="577" name="Group 577"/>
          <p:cNvGrpSpPr/>
          <p:nvPr/>
        </p:nvGrpSpPr>
        <p:grpSpPr>
          <a:xfrm>
            <a:off x="6949899" y="1789524"/>
            <a:ext cx="1403703" cy="2137504"/>
            <a:chOff x="0" y="0"/>
            <a:chExt cx="1403702" cy="2137502"/>
          </a:xfrm>
        </p:grpSpPr>
        <p:sp>
          <p:nvSpPr>
            <p:cNvPr id="575" name="Shape 575"/>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576" name="Shape 576"/>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5</a:t>
              </a:r>
            </a:p>
          </p:txBody>
        </p:sp>
      </p:grpSp>
      <p:sp>
        <p:nvSpPr>
          <p:cNvPr id="578" name="Shape 578"/>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Table">
    <p:spTree>
      <p:nvGrpSpPr>
        <p:cNvPr id="1" name=""/>
        <p:cNvGrpSpPr/>
        <p:nvPr/>
      </p:nvGrpSpPr>
      <p:grpSpPr>
        <a:xfrm>
          <a:off x="0" y="0"/>
          <a:ext cx="0" cy="0"/>
          <a:chOff x="0" y="0"/>
          <a:chExt cx="0" cy="0"/>
        </a:xfrm>
      </p:grpSpPr>
      <p:sp>
        <p:nvSpPr>
          <p:cNvPr id="580" name="Shape 580"/>
          <p:cNvSpPr>
            <a:spLocks noGrp="1"/>
          </p:cNvSpPr>
          <p:nvPr>
            <p:ph type="body" idx="1"/>
          </p:nvPr>
        </p:nvSpPr>
        <p:spPr>
          <a:xfrm>
            <a:off x="718646" y="292248"/>
            <a:ext cx="5017502"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sp>
        <p:nvSpPr>
          <p:cNvPr id="581" name="Shape 581"/>
          <p:cNvSpPr>
            <a:spLocks noGrp="1"/>
          </p:cNvSpPr>
          <p:nvPr>
            <p:ph type="title"/>
          </p:nvPr>
        </p:nvSpPr>
        <p:spPr>
          <a:xfrm>
            <a:off x="718660" y="614724"/>
            <a:ext cx="7386602" cy="844203"/>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582" name="Shape 582"/>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Large Photo">
    <p:bg>
      <p:bgPr>
        <a:solidFill>
          <a:srgbClr val="666666"/>
        </a:solidFill>
        <a:effectLst/>
      </p:bgPr>
    </p:bg>
    <p:spTree>
      <p:nvGrpSpPr>
        <p:cNvPr id="1" name=""/>
        <p:cNvGrpSpPr/>
        <p:nvPr/>
      </p:nvGrpSpPr>
      <p:grpSpPr>
        <a:xfrm>
          <a:off x="0" y="0"/>
          <a:ext cx="0" cy="0"/>
          <a:chOff x="0" y="0"/>
          <a:chExt cx="0" cy="0"/>
        </a:xfrm>
      </p:grpSpPr>
      <p:sp>
        <p:nvSpPr>
          <p:cNvPr id="584" name="Shape 584"/>
          <p:cNvSpPr>
            <a:spLocks noGrp="1"/>
          </p:cNvSpPr>
          <p:nvPr>
            <p:ph type="title"/>
          </p:nvPr>
        </p:nvSpPr>
        <p:spPr>
          <a:xfrm>
            <a:off x="4035650" y="3697025"/>
            <a:ext cx="4489802" cy="1048802"/>
          </a:xfrm>
          <a:prstGeom prst="rect">
            <a:avLst/>
          </a:prstGeom>
        </p:spPr>
        <p:txBody>
          <a:bodyPr anchor="t"/>
          <a:lstStyle>
            <a:lvl1pPr>
              <a:defRPr sz="3600" b="1">
                <a:solidFill>
                  <a:srgbClr val="1C304A"/>
                </a:solidFill>
                <a:latin typeface="+mj-lt"/>
                <a:ea typeface="+mj-ea"/>
                <a:cs typeface="+mj-cs"/>
                <a:sym typeface="Helvetica Neue"/>
              </a:defRPr>
            </a:lvl1pPr>
          </a:lstStyle>
          <a:p>
            <a:pPr lvl="0">
              <a:defRPr sz="1800" b="0">
                <a:solidFill>
                  <a:srgbClr val="000000"/>
                </a:solidFill>
              </a:defRPr>
            </a:pPr>
            <a:r>
              <a:rPr sz="3600" b="1">
                <a:solidFill>
                  <a:srgbClr val="1C304A"/>
                </a:solidFill>
              </a:rPr>
              <a:t>Title Text</a:t>
            </a:r>
          </a:p>
        </p:txBody>
      </p:sp>
      <p:sp>
        <p:nvSpPr>
          <p:cNvPr id="585" name="Shape 585"/>
          <p:cNvSpPr/>
          <p:nvPr/>
        </p:nvSpPr>
        <p:spPr>
          <a:xfrm>
            <a:off x="3868899" y="3578885"/>
            <a:ext cx="4891202" cy="975902"/>
          </a:xfrm>
          <a:prstGeom prst="rect">
            <a:avLst/>
          </a:prstGeom>
          <a:solidFill>
            <a:srgbClr val="00CFFF"/>
          </a:solidFill>
          <a:ln w="12700">
            <a:miter lim="400000"/>
          </a:ln>
        </p:spPr>
        <p:txBody>
          <a:bodyPr lIns="0" tIns="0" rIns="0" bIns="0"/>
          <a:lstStyle/>
          <a:p>
            <a:pPr lvl="0" indent="88900">
              <a:spcBef>
                <a:spcPts val="700"/>
              </a:spcBef>
              <a:defRPr sz="1700" i="1">
                <a:solidFill>
                  <a:srgbClr val="26818F"/>
                </a:solidFill>
                <a:latin typeface="Source Sans Pro"/>
                <a:ea typeface="Source Sans Pro"/>
                <a:cs typeface="Source Sans Pro"/>
                <a:sym typeface="Source Sans Pro"/>
              </a:defRPr>
            </a:pPr>
            <a:endParaRPr/>
          </a:p>
        </p:txBody>
      </p:sp>
      <p:pic>
        <p:nvPicPr>
          <p:cNvPr id="586" name="image1.jpg"/>
          <p:cNvPicPr/>
          <p:nvPr/>
        </p:nvPicPr>
        <p:blipFill>
          <a:blip r:embed="rId2" cstate="print">
            <a:extLst>
              <a:ext uri="{28A0092B-C50C-407E-A947-70E740481C1C}">
                <a14:useLocalDpi xmlns:a14="http://schemas.microsoft.com/office/drawing/2010/main"/>
              </a:ext>
            </a:extLst>
          </a:blip>
          <a:srcRect/>
          <a:stretch>
            <a:fillRect/>
          </a:stretch>
        </p:blipFill>
        <p:spPr>
          <a:xfrm>
            <a:off x="-9524" y="-39170"/>
            <a:ext cx="9162900" cy="5192104"/>
          </a:xfrm>
          <a:prstGeom prst="rect">
            <a:avLst/>
          </a:prstGeom>
          <a:ln w="12700">
            <a:miter lim="400000"/>
          </a:ln>
        </p:spPr>
      </p:pic>
      <p:sp>
        <p:nvSpPr>
          <p:cNvPr id="587" name="Shape 587"/>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Numbered boxes dark">
    <p:bg>
      <p:bgPr>
        <a:solidFill>
          <a:srgbClr val="1C304A"/>
        </a:solidFill>
        <a:effectLst/>
      </p:bgPr>
    </p:bg>
    <p:spTree>
      <p:nvGrpSpPr>
        <p:cNvPr id="1" name=""/>
        <p:cNvGrpSpPr/>
        <p:nvPr/>
      </p:nvGrpSpPr>
      <p:grpSpPr>
        <a:xfrm>
          <a:off x="0" y="0"/>
          <a:ext cx="0" cy="0"/>
          <a:chOff x="0" y="0"/>
          <a:chExt cx="0" cy="0"/>
        </a:xfrm>
      </p:grpSpPr>
      <p:sp>
        <p:nvSpPr>
          <p:cNvPr id="43" name="Shape 43"/>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Dark Blue Section Title ">
    <p:spTree>
      <p:nvGrpSpPr>
        <p:cNvPr id="1" name=""/>
        <p:cNvGrpSpPr/>
        <p:nvPr/>
      </p:nvGrpSpPr>
      <p:grpSpPr>
        <a:xfrm>
          <a:off x="0" y="0"/>
          <a:ext cx="0" cy="0"/>
          <a:chOff x="0" y="0"/>
          <a:chExt cx="0" cy="0"/>
        </a:xfrm>
      </p:grpSpPr>
      <p:pic>
        <p:nvPicPr>
          <p:cNvPr id="589" name="image1.jpg"/>
          <p:cNvPicPr/>
          <p:nvPr/>
        </p:nvPicPr>
        <p:blipFill>
          <a:blip r:embed="rId2" cstate="print">
            <a:extLst>
              <a:ext uri="{28A0092B-C50C-407E-A947-70E740481C1C}">
                <a14:useLocalDpi xmlns:a14="http://schemas.microsoft.com/office/drawing/2010/main"/>
              </a:ext>
            </a:extLst>
          </a:blip>
          <a:srcRect/>
          <a:stretch>
            <a:fillRect/>
          </a:stretch>
        </p:blipFill>
        <p:spPr>
          <a:xfrm>
            <a:off x="4571999" y="-42841"/>
            <a:ext cx="4619102" cy="5235003"/>
          </a:xfrm>
          <a:prstGeom prst="rect">
            <a:avLst/>
          </a:prstGeom>
          <a:ln w="12700">
            <a:miter lim="400000"/>
          </a:ln>
        </p:spPr>
      </p:pic>
      <p:sp>
        <p:nvSpPr>
          <p:cNvPr id="590" name="Shape 590"/>
          <p:cNvSpPr/>
          <p:nvPr/>
        </p:nvSpPr>
        <p:spPr>
          <a:xfrm>
            <a:off x="-47100" y="-11852"/>
            <a:ext cx="4619100" cy="5215804"/>
          </a:xfrm>
          <a:prstGeom prst="rect">
            <a:avLst/>
          </a:prstGeom>
          <a:solidFill>
            <a:srgbClr val="1C304A"/>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591" name="Shape 591"/>
          <p:cNvSpPr>
            <a:spLocks noGrp="1"/>
          </p:cNvSpPr>
          <p:nvPr>
            <p:ph type="title"/>
          </p:nvPr>
        </p:nvSpPr>
        <p:spPr>
          <a:xfrm>
            <a:off x="718655" y="614724"/>
            <a:ext cx="3494702" cy="1107300"/>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592" name="Shape 592"/>
          <p:cNvSpPr>
            <a:spLocks noGrp="1"/>
          </p:cNvSpPr>
          <p:nvPr>
            <p:ph type="body" idx="1"/>
          </p:nvPr>
        </p:nvSpPr>
        <p:spPr>
          <a:xfrm>
            <a:off x="725275" y="1722023"/>
            <a:ext cx="3515701" cy="3421477"/>
          </a:xfrm>
          <a:prstGeom prst="rect">
            <a:avLst/>
          </a:prstGeom>
        </p:spPr>
        <p:txBody>
          <a:bodyPr lIns="91423" tIns="91423" rIns="91423" bIns="91423"/>
          <a:lstStyle>
            <a:lvl1pPr>
              <a:lnSpc>
                <a:spcPct val="115000"/>
              </a:lnSpc>
              <a:spcBef>
                <a:spcPts val="1000"/>
              </a:spcBef>
              <a:defRPr sz="1200" b="0">
                <a:solidFill>
                  <a:srgbClr val="FFFFFF"/>
                </a:solidFill>
              </a:defRPr>
            </a:lvl1pPr>
            <a:lvl2pPr>
              <a:lnSpc>
                <a:spcPct val="115000"/>
              </a:lnSpc>
              <a:spcBef>
                <a:spcPts val="1000"/>
              </a:spcBef>
              <a:defRPr sz="1200" b="0">
                <a:solidFill>
                  <a:srgbClr val="FFFFFF"/>
                </a:solidFill>
              </a:defRPr>
            </a:lvl2pPr>
            <a:lvl3pPr>
              <a:lnSpc>
                <a:spcPct val="115000"/>
              </a:lnSpc>
              <a:spcBef>
                <a:spcPts val="1000"/>
              </a:spcBef>
              <a:defRPr sz="1200" b="0">
                <a:solidFill>
                  <a:srgbClr val="FFFFFF"/>
                </a:solidFill>
              </a:defRPr>
            </a:lvl3pPr>
            <a:lvl4pPr>
              <a:lnSpc>
                <a:spcPct val="115000"/>
              </a:lnSpc>
              <a:spcBef>
                <a:spcPts val="1000"/>
              </a:spcBef>
              <a:defRPr sz="1200" b="0">
                <a:solidFill>
                  <a:srgbClr val="FFFFFF"/>
                </a:solidFill>
              </a:defRPr>
            </a:lvl4pPr>
            <a:lvl5pPr>
              <a:lnSpc>
                <a:spcPct val="115000"/>
              </a:lnSpc>
              <a:spcBef>
                <a:spcPts val="1000"/>
              </a:spcBef>
              <a:defRPr sz="1200" b="0">
                <a:solidFill>
                  <a:srgbClr val="FFFFFF"/>
                </a:solidFill>
              </a:defRPr>
            </a:lvl5pPr>
          </a:lstStyle>
          <a:p>
            <a:pPr lvl="0">
              <a:defRPr sz="1800">
                <a:solidFill>
                  <a:srgbClr val="000000"/>
                </a:solidFill>
              </a:defRPr>
            </a:pPr>
            <a:r>
              <a:rPr sz="1200">
                <a:solidFill>
                  <a:srgbClr val="FFFFFF"/>
                </a:solidFill>
              </a:rPr>
              <a:t>Body Level One</a:t>
            </a:r>
          </a:p>
          <a:p>
            <a:pPr lvl="1">
              <a:defRPr sz="1800">
                <a:solidFill>
                  <a:srgbClr val="000000"/>
                </a:solidFill>
              </a:defRPr>
            </a:pPr>
            <a:r>
              <a:rPr sz="1200">
                <a:solidFill>
                  <a:srgbClr val="FFFFFF"/>
                </a:solidFill>
              </a:rPr>
              <a:t>Body Level Two</a:t>
            </a:r>
          </a:p>
          <a:p>
            <a:pPr lvl="2">
              <a:defRPr sz="1800">
                <a:solidFill>
                  <a:srgbClr val="000000"/>
                </a:solidFill>
              </a:defRPr>
            </a:pPr>
            <a:r>
              <a:rPr sz="1200">
                <a:solidFill>
                  <a:srgbClr val="FFFFFF"/>
                </a:solidFill>
              </a:rPr>
              <a:t>Body Level Three</a:t>
            </a:r>
          </a:p>
          <a:p>
            <a:pPr lvl="3">
              <a:defRPr sz="1800">
                <a:solidFill>
                  <a:srgbClr val="000000"/>
                </a:solidFill>
              </a:defRPr>
            </a:pPr>
            <a:r>
              <a:rPr sz="1200">
                <a:solidFill>
                  <a:srgbClr val="FFFFFF"/>
                </a:solidFill>
              </a:rPr>
              <a:t>Body Level Four</a:t>
            </a:r>
          </a:p>
          <a:p>
            <a:pPr lvl="4">
              <a:defRPr sz="1800">
                <a:solidFill>
                  <a:srgbClr val="000000"/>
                </a:solidFill>
              </a:defRPr>
            </a:pPr>
            <a:r>
              <a:rPr sz="1200">
                <a:solidFill>
                  <a:srgbClr val="FFFFFF"/>
                </a:solidFill>
              </a:rPr>
              <a:t>Body Level Five</a:t>
            </a:r>
          </a:p>
        </p:txBody>
      </p:sp>
      <p:sp>
        <p:nvSpPr>
          <p:cNvPr id="593" name="Shape 593"/>
          <p:cNvSpPr>
            <a:spLocks noGrp="1"/>
          </p:cNvSpPr>
          <p:nvPr>
            <p:ph type="sldNum" sz="quarter" idx="2"/>
          </p:nvPr>
        </p:nvSpPr>
        <p:spPr>
          <a:xfrm>
            <a:off x="8472450" y="4876700"/>
            <a:ext cx="280306" cy="271749"/>
          </a:xfrm>
          <a:prstGeom prst="rect">
            <a:avLst/>
          </a:prstGeom>
        </p:spPr>
        <p:txBody>
          <a:bodyPr/>
          <a:lstStyle>
            <a:lvl1pPr>
              <a:defRPr sz="600">
                <a:latin typeface="Source Sans Pro"/>
                <a:ea typeface="Source Sans Pro"/>
                <a:cs typeface="Source Sans Pro"/>
                <a:sym typeface="Source Sans Pro"/>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Photo divider">
    <p:spTree>
      <p:nvGrpSpPr>
        <p:cNvPr id="1" name=""/>
        <p:cNvGrpSpPr/>
        <p:nvPr/>
      </p:nvGrpSpPr>
      <p:grpSpPr>
        <a:xfrm>
          <a:off x="0" y="0"/>
          <a:ext cx="0" cy="0"/>
          <a:chOff x="0" y="0"/>
          <a:chExt cx="0" cy="0"/>
        </a:xfrm>
      </p:grpSpPr>
      <p:sp>
        <p:nvSpPr>
          <p:cNvPr id="595" name="Shape 595"/>
          <p:cNvSpPr/>
          <p:nvPr/>
        </p:nvSpPr>
        <p:spPr>
          <a:xfrm>
            <a:off x="-47100" y="-11852"/>
            <a:ext cx="4619100" cy="5215804"/>
          </a:xfrm>
          <a:prstGeom prst="rect">
            <a:avLst/>
          </a:prstGeom>
          <a:solidFill>
            <a:srgbClr val="1C304A"/>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596" name="Shape 596"/>
          <p:cNvSpPr>
            <a:spLocks noGrp="1"/>
          </p:cNvSpPr>
          <p:nvPr>
            <p:ph type="title"/>
          </p:nvPr>
        </p:nvSpPr>
        <p:spPr>
          <a:xfrm>
            <a:off x="406699" y="1039100"/>
            <a:ext cx="3873002" cy="3916577"/>
          </a:xfrm>
          <a:prstGeom prst="rect">
            <a:avLst/>
          </a:prstGeom>
        </p:spPr>
        <p:txBody>
          <a:bodyPr anchor="t"/>
          <a:lstStyle>
            <a:lvl1pPr>
              <a:defRPr sz="3600" b="1">
                <a:solidFill>
                  <a:srgbClr val="00CFFF"/>
                </a:solidFill>
                <a:latin typeface="+mj-lt"/>
                <a:ea typeface="+mj-ea"/>
                <a:cs typeface="+mj-cs"/>
                <a:sym typeface="Helvetica Neue"/>
              </a:defRPr>
            </a:lvl1pPr>
          </a:lstStyle>
          <a:p>
            <a:pPr lvl="0">
              <a:defRPr sz="1800" b="0">
                <a:solidFill>
                  <a:srgbClr val="000000"/>
                </a:solidFill>
              </a:defRPr>
            </a:pPr>
            <a:r>
              <a:rPr sz="3600" b="1">
                <a:solidFill>
                  <a:srgbClr val="00CFFF"/>
                </a:solidFill>
              </a:rPr>
              <a:t>Title Text</a:t>
            </a:r>
          </a:p>
        </p:txBody>
      </p:sp>
      <p:sp>
        <p:nvSpPr>
          <p:cNvPr id="597" name="Shape 597"/>
          <p:cNvSpPr>
            <a:spLocks noGrp="1"/>
          </p:cNvSpPr>
          <p:nvPr>
            <p:ph type="body" idx="1"/>
          </p:nvPr>
        </p:nvSpPr>
        <p:spPr>
          <a:xfrm>
            <a:off x="442343" y="95949"/>
            <a:ext cx="3546301" cy="943152"/>
          </a:xfrm>
          <a:prstGeom prst="rect">
            <a:avLst/>
          </a:prstGeom>
        </p:spPr>
        <p:txBody>
          <a:bodyPr lIns="91423" tIns="91423" rIns="91423" bIns="91423" anchor="ctr"/>
          <a:lstStyle>
            <a:lvl1pPr>
              <a:lnSpc>
                <a:spcPct val="115000"/>
              </a:lnSpc>
              <a:spcBef>
                <a:spcPts val="1600"/>
              </a:spcBef>
              <a:defRPr sz="1200">
                <a:solidFill>
                  <a:srgbClr val="FFFFFF"/>
                </a:solidFill>
              </a:defRPr>
            </a:lvl1pPr>
            <a:lvl2pPr>
              <a:lnSpc>
                <a:spcPct val="115000"/>
              </a:lnSpc>
              <a:spcBef>
                <a:spcPts val="1600"/>
              </a:spcBef>
              <a:defRPr sz="1200">
                <a:solidFill>
                  <a:srgbClr val="FFFFFF"/>
                </a:solidFill>
              </a:defRPr>
            </a:lvl2pPr>
            <a:lvl3pPr>
              <a:lnSpc>
                <a:spcPct val="115000"/>
              </a:lnSpc>
              <a:spcBef>
                <a:spcPts val="1600"/>
              </a:spcBef>
              <a:defRPr sz="1200">
                <a:solidFill>
                  <a:srgbClr val="FFFFFF"/>
                </a:solidFill>
              </a:defRPr>
            </a:lvl3pPr>
            <a:lvl4pPr>
              <a:lnSpc>
                <a:spcPct val="115000"/>
              </a:lnSpc>
              <a:spcBef>
                <a:spcPts val="1600"/>
              </a:spcBef>
              <a:defRPr sz="1200">
                <a:solidFill>
                  <a:srgbClr val="FFFFFF"/>
                </a:solidFill>
              </a:defRPr>
            </a:lvl4pPr>
            <a:lvl5pPr>
              <a:lnSpc>
                <a:spcPct val="115000"/>
              </a:lnSpc>
              <a:spcBef>
                <a:spcPts val="1600"/>
              </a:spcBef>
              <a:defRPr sz="1200">
                <a:solidFill>
                  <a:srgbClr val="FFFFFF"/>
                </a:solidFill>
              </a:defRPr>
            </a:lvl5pPr>
          </a:lstStyle>
          <a:p>
            <a:pPr lvl="0">
              <a:defRPr sz="1800" b="0">
                <a:solidFill>
                  <a:srgbClr val="000000"/>
                </a:solidFill>
              </a:defRPr>
            </a:pPr>
            <a:r>
              <a:rPr sz="1200" b="1">
                <a:solidFill>
                  <a:srgbClr val="FFFFFF"/>
                </a:solidFill>
              </a:rPr>
              <a:t>Body Level One</a:t>
            </a:r>
          </a:p>
          <a:p>
            <a:pPr lvl="1">
              <a:defRPr sz="1800" b="0">
                <a:solidFill>
                  <a:srgbClr val="000000"/>
                </a:solidFill>
              </a:defRPr>
            </a:pPr>
            <a:r>
              <a:rPr sz="1200" b="1">
                <a:solidFill>
                  <a:srgbClr val="FFFFFF"/>
                </a:solidFill>
              </a:rPr>
              <a:t>Body Level Two</a:t>
            </a:r>
          </a:p>
          <a:p>
            <a:pPr lvl="2">
              <a:defRPr sz="1800" b="0">
                <a:solidFill>
                  <a:srgbClr val="000000"/>
                </a:solidFill>
              </a:defRPr>
            </a:pPr>
            <a:r>
              <a:rPr sz="1200" b="1">
                <a:solidFill>
                  <a:srgbClr val="FFFFFF"/>
                </a:solidFill>
              </a:rPr>
              <a:t>Body Level Three</a:t>
            </a:r>
          </a:p>
          <a:p>
            <a:pPr lvl="3">
              <a:defRPr sz="1800" b="0">
                <a:solidFill>
                  <a:srgbClr val="000000"/>
                </a:solidFill>
              </a:defRPr>
            </a:pPr>
            <a:r>
              <a:rPr sz="1200" b="1">
                <a:solidFill>
                  <a:srgbClr val="FFFFFF"/>
                </a:solidFill>
              </a:rPr>
              <a:t>Body Level Four</a:t>
            </a:r>
          </a:p>
          <a:p>
            <a:pPr lvl="4">
              <a:defRPr sz="1800" b="0">
                <a:solidFill>
                  <a:srgbClr val="000000"/>
                </a:solidFill>
              </a:defRPr>
            </a:pPr>
            <a:r>
              <a:rPr sz="1200" b="1">
                <a:solidFill>
                  <a:srgbClr val="FFFFFF"/>
                </a:solidFill>
              </a:rPr>
              <a:t>Body Level Five</a:t>
            </a:r>
          </a:p>
        </p:txBody>
      </p:sp>
      <p:sp>
        <p:nvSpPr>
          <p:cNvPr id="598" name="Shape 598"/>
          <p:cNvSpPr>
            <a:spLocks noGrp="1"/>
          </p:cNvSpPr>
          <p:nvPr>
            <p:ph type="sldNum" sz="quarter" idx="2"/>
          </p:nvPr>
        </p:nvSpPr>
        <p:spPr>
          <a:xfrm>
            <a:off x="8472450" y="4876700"/>
            <a:ext cx="280306" cy="271749"/>
          </a:xfrm>
          <a:prstGeom prst="rect">
            <a:avLst/>
          </a:prstGeom>
        </p:spPr>
        <p:txBody>
          <a:bodyPr/>
          <a:lstStyle>
            <a:lvl1pPr>
              <a:defRPr sz="600">
                <a:latin typeface="Source Sans Pro"/>
                <a:ea typeface="Source Sans Pro"/>
                <a:cs typeface="Source Sans Pro"/>
                <a:sym typeface="Source Sans Pro"/>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Section Title and Description 1 1">
    <p:bg>
      <p:bgPr>
        <a:solidFill>
          <a:srgbClr val="1C304A"/>
        </a:solidFill>
        <a:effectLst/>
      </p:bgPr>
    </p:bg>
    <p:spTree>
      <p:nvGrpSpPr>
        <p:cNvPr id="1" name=""/>
        <p:cNvGrpSpPr/>
        <p:nvPr/>
      </p:nvGrpSpPr>
      <p:grpSpPr>
        <a:xfrm>
          <a:off x="0" y="0"/>
          <a:ext cx="0" cy="0"/>
          <a:chOff x="0" y="0"/>
          <a:chExt cx="0" cy="0"/>
        </a:xfrm>
      </p:grpSpPr>
      <p:sp>
        <p:nvSpPr>
          <p:cNvPr id="600" name="Shape 600"/>
          <p:cNvSpPr>
            <a:spLocks noGrp="1"/>
          </p:cNvSpPr>
          <p:nvPr>
            <p:ph type="title"/>
          </p:nvPr>
        </p:nvSpPr>
        <p:spPr>
          <a:xfrm>
            <a:off x="712848" y="536205"/>
            <a:ext cx="7386603" cy="3732903"/>
          </a:xfrm>
          <a:prstGeom prst="rect">
            <a:avLst/>
          </a:prstGeom>
        </p:spPr>
        <p:txBody>
          <a:bodyPr/>
          <a:lstStyle>
            <a:lvl1pPr>
              <a:defRPr sz="6000" b="1">
                <a:solidFill>
                  <a:srgbClr val="00CFFF"/>
                </a:solidFill>
                <a:latin typeface="+mj-lt"/>
                <a:ea typeface="+mj-ea"/>
                <a:cs typeface="+mj-cs"/>
                <a:sym typeface="Helvetica Neue"/>
              </a:defRPr>
            </a:lvl1pPr>
          </a:lstStyle>
          <a:p>
            <a:pPr lvl="0">
              <a:defRPr sz="1800" b="0">
                <a:solidFill>
                  <a:srgbClr val="000000"/>
                </a:solidFill>
              </a:defRPr>
            </a:pPr>
            <a:r>
              <a:rPr sz="6000" b="1">
                <a:solidFill>
                  <a:srgbClr val="00CFFF"/>
                </a:solidFill>
              </a:rPr>
              <a:t>Title Text</a:t>
            </a:r>
          </a:p>
        </p:txBody>
      </p:sp>
      <p:sp>
        <p:nvSpPr>
          <p:cNvPr id="601" name="Shape 601"/>
          <p:cNvSpPr>
            <a:spLocks noGrp="1"/>
          </p:cNvSpPr>
          <p:nvPr>
            <p:ph type="body" idx="1"/>
          </p:nvPr>
        </p:nvSpPr>
        <p:spPr>
          <a:xfrm>
            <a:off x="737117" y="3585135"/>
            <a:ext cx="2258101" cy="1332602"/>
          </a:xfrm>
          <a:prstGeom prst="rect">
            <a:avLst/>
          </a:prstGeom>
        </p:spPr>
        <p:txBody>
          <a:bodyPr lIns="91423" tIns="91423" rIns="91423" bIns="91423"/>
          <a:lstStyle>
            <a:lvl1pPr>
              <a:lnSpc>
                <a:spcPct val="115000"/>
              </a:lnSpc>
              <a:spcBef>
                <a:spcPts val="1600"/>
              </a:spcBef>
              <a:defRPr sz="1000" b="0">
                <a:solidFill>
                  <a:srgbClr val="FFFFFF"/>
                </a:solidFill>
              </a:defRPr>
            </a:lvl1pPr>
            <a:lvl2pPr>
              <a:lnSpc>
                <a:spcPct val="115000"/>
              </a:lnSpc>
              <a:spcBef>
                <a:spcPts val="1600"/>
              </a:spcBef>
              <a:defRPr sz="1000" b="0">
                <a:solidFill>
                  <a:srgbClr val="FFFFFF"/>
                </a:solidFill>
              </a:defRPr>
            </a:lvl2pPr>
            <a:lvl3pPr>
              <a:lnSpc>
                <a:spcPct val="115000"/>
              </a:lnSpc>
              <a:spcBef>
                <a:spcPts val="1600"/>
              </a:spcBef>
              <a:defRPr sz="1000" b="0">
                <a:solidFill>
                  <a:srgbClr val="FFFFFF"/>
                </a:solidFill>
              </a:defRPr>
            </a:lvl3pPr>
            <a:lvl4pPr>
              <a:lnSpc>
                <a:spcPct val="115000"/>
              </a:lnSpc>
              <a:spcBef>
                <a:spcPts val="1600"/>
              </a:spcBef>
              <a:defRPr sz="1000" b="0">
                <a:solidFill>
                  <a:srgbClr val="FFFFFF"/>
                </a:solidFill>
              </a:defRPr>
            </a:lvl4pPr>
            <a:lvl5pPr>
              <a:lnSpc>
                <a:spcPct val="115000"/>
              </a:lnSpc>
              <a:spcBef>
                <a:spcPts val="1600"/>
              </a:spcBef>
              <a:defRPr sz="1000" b="0">
                <a:solidFill>
                  <a:srgbClr val="FFFFFF"/>
                </a:solidFill>
              </a:defRPr>
            </a:lvl5pPr>
          </a:lstStyle>
          <a:p>
            <a:pPr lvl="0">
              <a:defRPr sz="1800">
                <a:solidFill>
                  <a:srgbClr val="000000"/>
                </a:solidFill>
              </a:defRPr>
            </a:pPr>
            <a:r>
              <a:rPr sz="1000">
                <a:solidFill>
                  <a:srgbClr val="FFFFFF"/>
                </a:solidFill>
              </a:rPr>
              <a:t>Body Level One</a:t>
            </a:r>
          </a:p>
          <a:p>
            <a:pPr lvl="1">
              <a:defRPr sz="1800">
                <a:solidFill>
                  <a:srgbClr val="000000"/>
                </a:solidFill>
              </a:defRPr>
            </a:pPr>
            <a:r>
              <a:rPr sz="1000">
                <a:solidFill>
                  <a:srgbClr val="FFFFFF"/>
                </a:solidFill>
              </a:rPr>
              <a:t>Body Level Two</a:t>
            </a:r>
          </a:p>
          <a:p>
            <a:pPr lvl="2">
              <a:defRPr sz="1800">
                <a:solidFill>
                  <a:srgbClr val="000000"/>
                </a:solidFill>
              </a:defRPr>
            </a:pPr>
            <a:r>
              <a:rPr sz="1000">
                <a:solidFill>
                  <a:srgbClr val="FFFFFF"/>
                </a:solidFill>
              </a:rPr>
              <a:t>Body Level Three</a:t>
            </a:r>
          </a:p>
          <a:p>
            <a:pPr lvl="3">
              <a:defRPr sz="1800">
                <a:solidFill>
                  <a:srgbClr val="000000"/>
                </a:solidFill>
              </a:defRPr>
            </a:pPr>
            <a:r>
              <a:rPr sz="1000">
                <a:solidFill>
                  <a:srgbClr val="FFFFFF"/>
                </a:solidFill>
              </a:rPr>
              <a:t>Body Level Four</a:t>
            </a:r>
          </a:p>
          <a:p>
            <a:pPr lvl="4">
              <a:defRPr sz="1800">
                <a:solidFill>
                  <a:srgbClr val="000000"/>
                </a:solidFill>
              </a:defRPr>
            </a:pPr>
            <a:r>
              <a:rPr sz="1000">
                <a:solidFill>
                  <a:srgbClr val="FFFFFF"/>
                </a:solidFill>
              </a:rPr>
              <a:t>Body Level Five</a:t>
            </a:r>
          </a:p>
        </p:txBody>
      </p:sp>
      <p:pic>
        <p:nvPicPr>
          <p:cNvPr id="602" name="image4.png"/>
          <p:cNvPicPr/>
          <p:nvPr/>
        </p:nvPicPr>
        <p:blipFill>
          <a:blip r:embed="rId2" cstate="print">
            <a:extLst>
              <a:ext uri="{28A0092B-C50C-407E-A947-70E740481C1C}">
                <a14:useLocalDpi xmlns:a14="http://schemas.microsoft.com/office/drawing/2010/main"/>
              </a:ext>
            </a:extLst>
          </a:blip>
          <a:stretch>
            <a:fillRect/>
          </a:stretch>
        </p:blipFill>
        <p:spPr>
          <a:xfrm>
            <a:off x="825503" y="4566349"/>
            <a:ext cx="201376" cy="201376"/>
          </a:xfrm>
          <a:prstGeom prst="rect">
            <a:avLst/>
          </a:prstGeom>
          <a:ln w="12700">
            <a:miter lim="400000"/>
          </a:ln>
        </p:spPr>
      </p:pic>
      <p:sp>
        <p:nvSpPr>
          <p:cNvPr id="603" name="Shape 603"/>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Custom Layout 1">
    <p:spTree>
      <p:nvGrpSpPr>
        <p:cNvPr id="1" name=""/>
        <p:cNvGrpSpPr/>
        <p:nvPr/>
      </p:nvGrpSpPr>
      <p:grpSpPr>
        <a:xfrm>
          <a:off x="0" y="0"/>
          <a:ext cx="0" cy="0"/>
          <a:chOff x="0" y="0"/>
          <a:chExt cx="0" cy="0"/>
        </a:xfrm>
      </p:grpSpPr>
      <p:sp>
        <p:nvSpPr>
          <p:cNvPr id="605" name="Shape 605"/>
          <p:cNvSpPr/>
          <p:nvPr/>
        </p:nvSpPr>
        <p:spPr>
          <a:xfrm>
            <a:off x="712849" y="267674"/>
            <a:ext cx="8212202" cy="887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lvl="0">
              <a:defRPr sz="1800">
                <a:solidFill>
                  <a:srgbClr val="000000"/>
                </a:solidFill>
              </a:defRPr>
            </a:pPr>
            <a:r>
              <a:rPr sz="2800" b="1">
                <a:solidFill>
                  <a:srgbClr val="046B99"/>
                </a:solidFill>
              </a:rPr>
              <a:t>Icons to use in presentations</a:t>
            </a:r>
            <a:endParaRPr sz="2800" b="1"/>
          </a:p>
          <a:p>
            <a:pPr lvl="0">
              <a:defRPr sz="1800">
                <a:solidFill>
                  <a:srgbClr val="000000"/>
                </a:solidFill>
              </a:defRPr>
            </a:pPr>
            <a:r>
              <a:rPr>
                <a:solidFill>
                  <a:srgbClr val="046B99"/>
                </a:solidFill>
              </a:rPr>
              <a:t>Copy icons from master slide for use in your presentation (Slide&gt;Edit master) </a:t>
            </a:r>
          </a:p>
        </p:txBody>
      </p:sp>
      <p:pic>
        <p:nvPicPr>
          <p:cNvPr id="606" name="image6.png" descr="thin-0001_compose_write_pencil_new.png"/>
          <p:cNvPicPr/>
          <p:nvPr/>
        </p:nvPicPr>
        <p:blipFill>
          <a:blip r:embed="rId2">
            <a:extLst/>
          </a:blip>
          <a:stretch>
            <a:fillRect/>
          </a:stretch>
        </p:blipFill>
        <p:spPr>
          <a:xfrm>
            <a:off x="548331" y="1261223"/>
            <a:ext cx="548702" cy="548702"/>
          </a:xfrm>
          <a:prstGeom prst="rect">
            <a:avLst/>
          </a:prstGeom>
          <a:ln w="12700">
            <a:miter lim="400000"/>
          </a:ln>
        </p:spPr>
      </p:pic>
      <p:pic>
        <p:nvPicPr>
          <p:cNvPr id="607" name="image7.png" descr="thin-0019_mobile_iphone.png"/>
          <p:cNvPicPr/>
          <p:nvPr/>
        </p:nvPicPr>
        <p:blipFill>
          <a:blip r:embed="rId3">
            <a:extLst/>
          </a:blip>
          <a:stretch>
            <a:fillRect/>
          </a:stretch>
        </p:blipFill>
        <p:spPr>
          <a:xfrm>
            <a:off x="1433281" y="1268637"/>
            <a:ext cx="628451" cy="628449"/>
          </a:xfrm>
          <a:prstGeom prst="rect">
            <a:avLst/>
          </a:prstGeom>
          <a:ln w="12700">
            <a:miter lim="400000"/>
          </a:ln>
        </p:spPr>
      </p:pic>
      <p:pic>
        <p:nvPicPr>
          <p:cNvPr id="608" name="image8.png" descr="thin-0020_ipad_reading_mobile.png"/>
          <p:cNvPicPr/>
          <p:nvPr/>
        </p:nvPicPr>
        <p:blipFill>
          <a:blip r:embed="rId4">
            <a:extLst/>
          </a:blip>
          <a:stretch>
            <a:fillRect/>
          </a:stretch>
        </p:blipFill>
        <p:spPr>
          <a:xfrm>
            <a:off x="2290073" y="1268648"/>
            <a:ext cx="654827" cy="654828"/>
          </a:xfrm>
          <a:prstGeom prst="rect">
            <a:avLst/>
          </a:prstGeom>
          <a:ln w="12700">
            <a:miter lim="400000"/>
          </a:ln>
        </p:spPr>
      </p:pic>
      <p:pic>
        <p:nvPicPr>
          <p:cNvPr id="609" name="image9.png" descr="thin-0021_calendar_month_day_planner.png"/>
          <p:cNvPicPr/>
          <p:nvPr/>
        </p:nvPicPr>
        <p:blipFill>
          <a:blip r:embed="rId5">
            <a:extLst/>
          </a:blip>
          <a:stretch>
            <a:fillRect/>
          </a:stretch>
        </p:blipFill>
        <p:spPr>
          <a:xfrm>
            <a:off x="5991950" y="2083073"/>
            <a:ext cx="654827" cy="654828"/>
          </a:xfrm>
          <a:prstGeom prst="rect">
            <a:avLst/>
          </a:prstGeom>
          <a:ln w="12700">
            <a:miter lim="400000"/>
          </a:ln>
        </p:spPr>
      </p:pic>
      <p:pic>
        <p:nvPicPr>
          <p:cNvPr id="610" name="image10.png" descr="thin-0027_stopwatch_timer_running_time.png"/>
          <p:cNvPicPr/>
          <p:nvPr/>
        </p:nvPicPr>
        <p:blipFill>
          <a:blip r:embed="rId6">
            <a:extLst/>
          </a:blip>
          <a:stretch>
            <a:fillRect/>
          </a:stretch>
        </p:blipFill>
        <p:spPr>
          <a:xfrm>
            <a:off x="6801873" y="2083073"/>
            <a:ext cx="654827" cy="654828"/>
          </a:xfrm>
          <a:prstGeom prst="rect">
            <a:avLst/>
          </a:prstGeom>
          <a:ln w="12700">
            <a:miter lim="400000"/>
          </a:ln>
        </p:spPr>
      </p:pic>
      <p:pic>
        <p:nvPicPr>
          <p:cNvPr id="611" name="image11.png" descr="thin-0032_flag.png"/>
          <p:cNvPicPr/>
          <p:nvPr/>
        </p:nvPicPr>
        <p:blipFill>
          <a:blip r:embed="rId7">
            <a:extLst/>
          </a:blip>
          <a:stretch>
            <a:fillRect/>
          </a:stretch>
        </p:blipFill>
        <p:spPr>
          <a:xfrm>
            <a:off x="7958801" y="2058424"/>
            <a:ext cx="654827" cy="654828"/>
          </a:xfrm>
          <a:prstGeom prst="rect">
            <a:avLst/>
          </a:prstGeom>
          <a:ln w="12700">
            <a:miter lim="400000"/>
          </a:ln>
        </p:spPr>
      </p:pic>
      <p:pic>
        <p:nvPicPr>
          <p:cNvPr id="612" name="image12.png" descr="thin-0033_search_find_zoom.png"/>
          <p:cNvPicPr/>
          <p:nvPr/>
        </p:nvPicPr>
        <p:blipFill>
          <a:blip r:embed="rId8">
            <a:extLst/>
          </a:blip>
          <a:stretch>
            <a:fillRect/>
          </a:stretch>
        </p:blipFill>
        <p:spPr>
          <a:xfrm>
            <a:off x="8002475" y="1322776"/>
            <a:ext cx="654827" cy="654828"/>
          </a:xfrm>
          <a:prstGeom prst="rect">
            <a:avLst/>
          </a:prstGeom>
          <a:ln w="12700">
            <a:miter lim="400000"/>
          </a:ln>
        </p:spPr>
      </p:pic>
      <p:pic>
        <p:nvPicPr>
          <p:cNvPr id="613" name="image13.png" descr="thin-0042_attachment.png"/>
          <p:cNvPicPr/>
          <p:nvPr/>
        </p:nvPicPr>
        <p:blipFill>
          <a:blip r:embed="rId9">
            <a:extLst/>
          </a:blip>
          <a:stretch>
            <a:fillRect/>
          </a:stretch>
        </p:blipFill>
        <p:spPr>
          <a:xfrm>
            <a:off x="6991050" y="1255459"/>
            <a:ext cx="654827" cy="654829"/>
          </a:xfrm>
          <a:prstGeom prst="rect">
            <a:avLst/>
          </a:prstGeom>
          <a:ln w="12700">
            <a:miter lim="400000"/>
          </a:ln>
        </p:spPr>
      </p:pic>
      <p:pic>
        <p:nvPicPr>
          <p:cNvPr id="614" name="image14.png" descr="thin-0052_settings_gears_preferences_gearbox.png"/>
          <p:cNvPicPr/>
          <p:nvPr/>
        </p:nvPicPr>
        <p:blipFill>
          <a:blip r:embed="rId10">
            <a:extLst/>
          </a:blip>
          <a:stretch>
            <a:fillRect/>
          </a:stretch>
        </p:blipFill>
        <p:spPr>
          <a:xfrm>
            <a:off x="6204098" y="1308523"/>
            <a:ext cx="654827" cy="654828"/>
          </a:xfrm>
          <a:prstGeom prst="rect">
            <a:avLst/>
          </a:prstGeom>
          <a:ln w="12700">
            <a:miter lim="400000"/>
          </a:ln>
        </p:spPr>
      </p:pic>
      <p:pic>
        <p:nvPicPr>
          <p:cNvPr id="615" name="image15.png" descr="thin-0055_settings_tools_configuration_preferences.png"/>
          <p:cNvPicPr/>
          <p:nvPr/>
        </p:nvPicPr>
        <p:blipFill>
          <a:blip r:embed="rId11">
            <a:extLst/>
          </a:blip>
          <a:stretch>
            <a:fillRect/>
          </a:stretch>
        </p:blipFill>
        <p:spPr>
          <a:xfrm>
            <a:off x="5501225" y="1255459"/>
            <a:ext cx="654827" cy="654829"/>
          </a:xfrm>
          <a:prstGeom prst="rect">
            <a:avLst/>
          </a:prstGeom>
          <a:ln w="12700">
            <a:miter lim="400000"/>
          </a:ln>
        </p:spPr>
      </p:pic>
      <p:pic>
        <p:nvPicPr>
          <p:cNvPr id="616" name="image16.png" descr="thin-0070_paper_role.png"/>
          <p:cNvPicPr/>
          <p:nvPr/>
        </p:nvPicPr>
        <p:blipFill>
          <a:blip r:embed="rId12">
            <a:extLst/>
          </a:blip>
          <a:stretch>
            <a:fillRect/>
          </a:stretch>
        </p:blipFill>
        <p:spPr>
          <a:xfrm>
            <a:off x="4736400" y="1255459"/>
            <a:ext cx="654827" cy="654829"/>
          </a:xfrm>
          <a:prstGeom prst="rect">
            <a:avLst/>
          </a:prstGeom>
          <a:ln w="12700">
            <a:miter lim="400000"/>
          </a:ln>
        </p:spPr>
      </p:pic>
      <p:pic>
        <p:nvPicPr>
          <p:cNvPr id="617" name="image17.png" descr="thin-0100_to_do_list_reminder_done.png"/>
          <p:cNvPicPr/>
          <p:nvPr/>
        </p:nvPicPr>
        <p:blipFill>
          <a:blip r:embed="rId13">
            <a:extLst/>
          </a:blip>
          <a:stretch>
            <a:fillRect/>
          </a:stretch>
        </p:blipFill>
        <p:spPr>
          <a:xfrm>
            <a:off x="3899075" y="1202398"/>
            <a:ext cx="654827" cy="654828"/>
          </a:xfrm>
          <a:prstGeom prst="rect">
            <a:avLst/>
          </a:prstGeom>
          <a:ln w="12700">
            <a:miter lim="400000"/>
          </a:ln>
        </p:spPr>
      </p:pic>
      <p:pic>
        <p:nvPicPr>
          <p:cNvPr id="618" name="image18.png" descr="thin-0128_upload_load_share.png"/>
          <p:cNvPicPr/>
          <p:nvPr/>
        </p:nvPicPr>
        <p:blipFill>
          <a:blip r:embed="rId14">
            <a:extLst/>
          </a:blip>
          <a:stretch>
            <a:fillRect/>
          </a:stretch>
        </p:blipFill>
        <p:spPr>
          <a:xfrm>
            <a:off x="3123950" y="1184087"/>
            <a:ext cx="654827" cy="654828"/>
          </a:xfrm>
          <a:prstGeom prst="rect">
            <a:avLst/>
          </a:prstGeom>
          <a:ln w="12700">
            <a:miter lim="400000"/>
          </a:ln>
        </p:spPr>
      </p:pic>
      <p:pic>
        <p:nvPicPr>
          <p:cNvPr id="619" name="image19.png" descr="thin-0143_rotate_clockwise.png"/>
          <p:cNvPicPr/>
          <p:nvPr/>
        </p:nvPicPr>
        <p:blipFill>
          <a:blip r:embed="rId15">
            <a:extLst/>
          </a:blip>
          <a:stretch>
            <a:fillRect/>
          </a:stretch>
        </p:blipFill>
        <p:spPr>
          <a:xfrm>
            <a:off x="5128600" y="2138360"/>
            <a:ext cx="599527" cy="599527"/>
          </a:xfrm>
          <a:prstGeom prst="rect">
            <a:avLst/>
          </a:prstGeom>
          <a:ln w="12700">
            <a:miter lim="400000"/>
          </a:ln>
        </p:spPr>
      </p:pic>
      <p:pic>
        <p:nvPicPr>
          <p:cNvPr id="620" name="image20.png" descr="thin-0153_delete_exit_remove_close.png"/>
          <p:cNvPicPr/>
          <p:nvPr/>
        </p:nvPicPr>
        <p:blipFill>
          <a:blip r:embed="rId16">
            <a:extLst/>
          </a:blip>
          <a:stretch>
            <a:fillRect/>
          </a:stretch>
        </p:blipFill>
        <p:spPr>
          <a:xfrm>
            <a:off x="5126025" y="3077560"/>
            <a:ext cx="654827" cy="631302"/>
          </a:xfrm>
          <a:prstGeom prst="rect">
            <a:avLst/>
          </a:prstGeom>
          <a:ln w="12700">
            <a:miter lim="400000"/>
          </a:ln>
        </p:spPr>
      </p:pic>
      <p:pic>
        <p:nvPicPr>
          <p:cNvPr id="621" name="image21.png" descr="thin-0154_ok_successful_check.png"/>
          <p:cNvPicPr/>
          <p:nvPr/>
        </p:nvPicPr>
        <p:blipFill>
          <a:blip r:embed="rId17">
            <a:extLst/>
          </a:blip>
          <a:stretch>
            <a:fillRect/>
          </a:stretch>
        </p:blipFill>
        <p:spPr>
          <a:xfrm>
            <a:off x="6020661" y="3048648"/>
            <a:ext cx="654827" cy="631302"/>
          </a:xfrm>
          <a:prstGeom prst="rect">
            <a:avLst/>
          </a:prstGeom>
          <a:ln w="12700">
            <a:miter lim="400000"/>
          </a:ln>
        </p:spPr>
      </p:pic>
      <p:pic>
        <p:nvPicPr>
          <p:cNvPr id="622" name="image22.png" descr="thin-0207_list_checkbox_todo_done.png"/>
          <p:cNvPicPr/>
          <p:nvPr/>
        </p:nvPicPr>
        <p:blipFill>
          <a:blip r:embed="rId18">
            <a:extLst/>
          </a:blip>
          <a:stretch>
            <a:fillRect/>
          </a:stretch>
        </p:blipFill>
        <p:spPr>
          <a:xfrm>
            <a:off x="6991050" y="3063099"/>
            <a:ext cx="654827" cy="631302"/>
          </a:xfrm>
          <a:prstGeom prst="rect">
            <a:avLst/>
          </a:prstGeom>
          <a:ln w="12700">
            <a:miter lim="400000"/>
          </a:ln>
        </p:spPr>
      </p:pic>
      <p:pic>
        <p:nvPicPr>
          <p:cNvPr id="623" name="image23.png" descr="thin-0281_chat_message_discussion_bubble_reply_conversation.png"/>
          <p:cNvPicPr/>
          <p:nvPr/>
        </p:nvPicPr>
        <p:blipFill>
          <a:blip r:embed="rId19">
            <a:extLst/>
          </a:blip>
          <a:stretch>
            <a:fillRect/>
          </a:stretch>
        </p:blipFill>
        <p:spPr>
          <a:xfrm>
            <a:off x="8002475" y="3118602"/>
            <a:ext cx="654827" cy="631302"/>
          </a:xfrm>
          <a:prstGeom prst="rect">
            <a:avLst/>
          </a:prstGeom>
          <a:ln w="12700">
            <a:miter lim="400000"/>
          </a:ln>
        </p:spPr>
      </p:pic>
      <p:pic>
        <p:nvPicPr>
          <p:cNvPr id="624" name="image24.png" descr="thin-0310_support_help_talk_call.png"/>
          <p:cNvPicPr/>
          <p:nvPr/>
        </p:nvPicPr>
        <p:blipFill>
          <a:blip r:embed="rId20">
            <a:extLst/>
          </a:blip>
          <a:stretch>
            <a:fillRect/>
          </a:stretch>
        </p:blipFill>
        <p:spPr>
          <a:xfrm>
            <a:off x="3329075" y="2957984"/>
            <a:ext cx="654827" cy="631302"/>
          </a:xfrm>
          <a:prstGeom prst="rect">
            <a:avLst/>
          </a:prstGeom>
          <a:ln w="12700">
            <a:miter lim="400000"/>
          </a:ln>
        </p:spPr>
      </p:pic>
      <p:pic>
        <p:nvPicPr>
          <p:cNvPr id="625" name="image25.png" descr="thin-0358_database_raid.png"/>
          <p:cNvPicPr/>
          <p:nvPr/>
        </p:nvPicPr>
        <p:blipFill>
          <a:blip r:embed="rId21">
            <a:extLst/>
          </a:blip>
          <a:stretch>
            <a:fillRect/>
          </a:stretch>
        </p:blipFill>
        <p:spPr>
          <a:xfrm>
            <a:off x="5073300" y="3781902"/>
            <a:ext cx="654827" cy="631302"/>
          </a:xfrm>
          <a:prstGeom prst="rect">
            <a:avLst/>
          </a:prstGeom>
          <a:ln w="12700">
            <a:miter lim="400000"/>
          </a:ln>
        </p:spPr>
      </p:pic>
      <p:pic>
        <p:nvPicPr>
          <p:cNvPr id="626" name="image26.png" descr="thin-0383_graph_columns_growth_statistics.png"/>
          <p:cNvPicPr/>
          <p:nvPr/>
        </p:nvPicPr>
        <p:blipFill>
          <a:blip r:embed="rId22">
            <a:extLst/>
          </a:blip>
          <a:stretch>
            <a:fillRect/>
          </a:stretch>
        </p:blipFill>
        <p:spPr>
          <a:xfrm>
            <a:off x="3283861" y="3828303"/>
            <a:ext cx="654827" cy="631302"/>
          </a:xfrm>
          <a:prstGeom prst="rect">
            <a:avLst/>
          </a:prstGeom>
          <a:ln w="12700">
            <a:miter lim="400000"/>
          </a:ln>
        </p:spPr>
      </p:pic>
      <p:pic>
        <p:nvPicPr>
          <p:cNvPr id="627" name="image27.png" descr="thin-0384_graph_columns_drop_statistics.png"/>
          <p:cNvPicPr/>
          <p:nvPr/>
        </p:nvPicPr>
        <p:blipFill>
          <a:blip r:embed="rId23">
            <a:extLst/>
          </a:blip>
          <a:stretch>
            <a:fillRect/>
          </a:stretch>
        </p:blipFill>
        <p:spPr>
          <a:xfrm>
            <a:off x="4189062" y="3799852"/>
            <a:ext cx="654827" cy="631302"/>
          </a:xfrm>
          <a:prstGeom prst="rect">
            <a:avLst/>
          </a:prstGeom>
          <a:ln w="12700">
            <a:miter lim="400000"/>
          </a:ln>
        </p:spPr>
      </p:pic>
      <p:pic>
        <p:nvPicPr>
          <p:cNvPr id="628" name="image28.png" descr="thin-0550_attention_error_alert_caution.png"/>
          <p:cNvPicPr/>
          <p:nvPr/>
        </p:nvPicPr>
        <p:blipFill>
          <a:blip r:embed="rId24">
            <a:extLst/>
          </a:blip>
          <a:stretch>
            <a:fillRect/>
          </a:stretch>
        </p:blipFill>
        <p:spPr>
          <a:xfrm>
            <a:off x="2402600" y="3764703"/>
            <a:ext cx="654827" cy="631302"/>
          </a:xfrm>
          <a:prstGeom prst="rect">
            <a:avLst/>
          </a:prstGeom>
          <a:ln w="12700">
            <a:miter lim="400000"/>
          </a:ln>
        </p:spPr>
      </p:pic>
      <p:pic>
        <p:nvPicPr>
          <p:cNvPr id="629" name="image29.png" descr="thin-0661_like_thumb_up_vote.png"/>
          <p:cNvPicPr/>
          <p:nvPr/>
        </p:nvPicPr>
        <p:blipFill>
          <a:blip r:embed="rId25">
            <a:extLst/>
          </a:blip>
          <a:stretch>
            <a:fillRect/>
          </a:stretch>
        </p:blipFill>
        <p:spPr>
          <a:xfrm>
            <a:off x="454057" y="3703077"/>
            <a:ext cx="654827" cy="631302"/>
          </a:xfrm>
          <a:prstGeom prst="rect">
            <a:avLst/>
          </a:prstGeom>
          <a:ln w="12700">
            <a:miter lim="400000"/>
          </a:ln>
        </p:spPr>
      </p:pic>
      <p:pic>
        <p:nvPicPr>
          <p:cNvPr id="630" name="image30.png" descr="thin-0662_dislike_thumb_down_vote.png"/>
          <p:cNvPicPr/>
          <p:nvPr/>
        </p:nvPicPr>
        <p:blipFill>
          <a:blip r:embed="rId26">
            <a:extLst/>
          </a:blip>
          <a:stretch>
            <a:fillRect/>
          </a:stretch>
        </p:blipFill>
        <p:spPr>
          <a:xfrm>
            <a:off x="1445130" y="3764703"/>
            <a:ext cx="654827" cy="631302"/>
          </a:xfrm>
          <a:prstGeom prst="rect">
            <a:avLst/>
          </a:prstGeom>
          <a:ln w="12700">
            <a:miter lim="400000"/>
          </a:ln>
        </p:spPr>
      </p:pic>
      <p:pic>
        <p:nvPicPr>
          <p:cNvPr id="631" name="image31.png" descr="thin-0699_user_profile_avatar_man_male.png"/>
          <p:cNvPicPr/>
          <p:nvPr/>
        </p:nvPicPr>
        <p:blipFill>
          <a:blip r:embed="rId27">
            <a:extLst/>
          </a:blip>
          <a:stretch>
            <a:fillRect/>
          </a:stretch>
        </p:blipFill>
        <p:spPr>
          <a:xfrm>
            <a:off x="2402600" y="2957972"/>
            <a:ext cx="654827" cy="631302"/>
          </a:xfrm>
          <a:prstGeom prst="rect">
            <a:avLst/>
          </a:prstGeom>
          <a:ln w="12700">
            <a:miter lim="400000"/>
          </a:ln>
        </p:spPr>
      </p:pic>
      <p:pic>
        <p:nvPicPr>
          <p:cNvPr id="632" name="image32.png" descr="thin-0700_user_profile_avatar_woman_female.png"/>
          <p:cNvPicPr/>
          <p:nvPr/>
        </p:nvPicPr>
        <p:blipFill>
          <a:blip r:embed="rId28">
            <a:extLst/>
          </a:blip>
          <a:stretch>
            <a:fillRect/>
          </a:stretch>
        </p:blipFill>
        <p:spPr>
          <a:xfrm>
            <a:off x="1433281" y="2957972"/>
            <a:ext cx="654827" cy="631302"/>
          </a:xfrm>
          <a:prstGeom prst="rect">
            <a:avLst/>
          </a:prstGeom>
          <a:ln w="12700">
            <a:miter lim="400000"/>
          </a:ln>
        </p:spPr>
      </p:pic>
      <p:pic>
        <p:nvPicPr>
          <p:cNvPr id="633" name="image33.png" descr="thin-0704_users_profile_group_couple_man_woman.png"/>
          <p:cNvPicPr/>
          <p:nvPr/>
        </p:nvPicPr>
        <p:blipFill>
          <a:blip r:embed="rId29">
            <a:extLst/>
          </a:blip>
          <a:stretch>
            <a:fillRect/>
          </a:stretch>
        </p:blipFill>
        <p:spPr>
          <a:xfrm>
            <a:off x="407407" y="2957972"/>
            <a:ext cx="654827" cy="631302"/>
          </a:xfrm>
          <a:prstGeom prst="rect">
            <a:avLst/>
          </a:prstGeom>
          <a:ln w="12700">
            <a:miter lim="400000"/>
          </a:ln>
        </p:spPr>
      </p:pic>
      <p:pic>
        <p:nvPicPr>
          <p:cNvPr id="634" name="image34.png" descr="thin-0709_user_profile_avatar_man_male.png"/>
          <p:cNvPicPr/>
          <p:nvPr/>
        </p:nvPicPr>
        <p:blipFill>
          <a:blip r:embed="rId30">
            <a:extLst/>
          </a:blip>
          <a:stretch>
            <a:fillRect/>
          </a:stretch>
        </p:blipFill>
        <p:spPr>
          <a:xfrm>
            <a:off x="3244250" y="2083074"/>
            <a:ext cx="654827" cy="631300"/>
          </a:xfrm>
          <a:prstGeom prst="rect">
            <a:avLst/>
          </a:prstGeom>
          <a:ln w="12700">
            <a:miter lim="400000"/>
          </a:ln>
        </p:spPr>
      </p:pic>
      <p:pic>
        <p:nvPicPr>
          <p:cNvPr id="635" name="image35.png" descr="thin-0710_business_tie_user_profile_avatar_man_male.png"/>
          <p:cNvPicPr/>
          <p:nvPr/>
        </p:nvPicPr>
        <p:blipFill>
          <a:blip r:embed="rId31">
            <a:extLst/>
          </a:blip>
          <a:stretch>
            <a:fillRect/>
          </a:stretch>
        </p:blipFill>
        <p:spPr>
          <a:xfrm>
            <a:off x="2402600" y="2083074"/>
            <a:ext cx="654827" cy="631300"/>
          </a:xfrm>
          <a:prstGeom prst="rect">
            <a:avLst/>
          </a:prstGeom>
          <a:ln w="12700">
            <a:miter lim="400000"/>
          </a:ln>
        </p:spPr>
      </p:pic>
      <p:pic>
        <p:nvPicPr>
          <p:cNvPr id="636" name="image36.png" descr="thin-0711_young_boy_user_profile_avatar_man_male.png"/>
          <p:cNvPicPr/>
          <p:nvPr/>
        </p:nvPicPr>
        <p:blipFill>
          <a:blip r:embed="rId32">
            <a:extLst/>
          </a:blip>
          <a:stretch>
            <a:fillRect/>
          </a:stretch>
        </p:blipFill>
        <p:spPr>
          <a:xfrm>
            <a:off x="1426831" y="2083074"/>
            <a:ext cx="654827" cy="631300"/>
          </a:xfrm>
          <a:prstGeom prst="rect">
            <a:avLst/>
          </a:prstGeom>
          <a:ln w="12700">
            <a:miter lim="400000"/>
          </a:ln>
        </p:spPr>
      </p:pic>
      <p:pic>
        <p:nvPicPr>
          <p:cNvPr id="637" name="image37.png" descr="thin-0712_user_profile_avatar_girl_woman_female.png"/>
          <p:cNvPicPr/>
          <p:nvPr/>
        </p:nvPicPr>
        <p:blipFill>
          <a:blip r:embed="rId33">
            <a:extLst/>
          </a:blip>
          <a:stretch>
            <a:fillRect/>
          </a:stretch>
        </p:blipFill>
        <p:spPr>
          <a:xfrm>
            <a:off x="407407" y="1992097"/>
            <a:ext cx="654827" cy="631302"/>
          </a:xfrm>
          <a:prstGeom prst="rect">
            <a:avLst/>
          </a:prstGeom>
          <a:ln w="12700">
            <a:miter lim="400000"/>
          </a:ln>
        </p:spPr>
      </p:pic>
      <p:pic>
        <p:nvPicPr>
          <p:cNvPr id="638" name="image38.png"/>
          <p:cNvPicPr/>
          <p:nvPr/>
        </p:nvPicPr>
        <p:blipFill>
          <a:blip r:embed="rId34">
            <a:extLst/>
          </a:blip>
          <a:stretch>
            <a:fillRect/>
          </a:stretch>
        </p:blipFill>
        <p:spPr>
          <a:xfrm>
            <a:off x="5975548" y="3830227"/>
            <a:ext cx="761276" cy="761276"/>
          </a:xfrm>
          <a:prstGeom prst="rect">
            <a:avLst/>
          </a:prstGeom>
          <a:ln w="12700">
            <a:miter lim="400000"/>
          </a:ln>
        </p:spPr>
      </p:pic>
      <p:pic>
        <p:nvPicPr>
          <p:cNvPr id="639" name="image39.png" descr="thin-0766_weather_snow_flake_winter.png"/>
          <p:cNvPicPr/>
          <p:nvPr/>
        </p:nvPicPr>
        <p:blipFill>
          <a:blip r:embed="rId35">
            <a:extLst/>
          </a:blip>
          <a:stretch>
            <a:fillRect/>
          </a:stretch>
        </p:blipFill>
        <p:spPr>
          <a:xfrm>
            <a:off x="4228836" y="3027160"/>
            <a:ext cx="654827" cy="654827"/>
          </a:xfrm>
          <a:prstGeom prst="rect">
            <a:avLst/>
          </a:prstGeom>
          <a:ln w="12700">
            <a:miter lim="400000"/>
          </a:ln>
        </p:spPr>
      </p:pic>
      <p:pic>
        <p:nvPicPr>
          <p:cNvPr id="640" name="image40.png" descr="thin-0719_group_users_circle.png"/>
          <p:cNvPicPr/>
          <p:nvPr/>
        </p:nvPicPr>
        <p:blipFill>
          <a:blip r:embed="rId36">
            <a:extLst/>
          </a:blip>
          <a:stretch>
            <a:fillRect/>
          </a:stretch>
        </p:blipFill>
        <p:spPr>
          <a:xfrm>
            <a:off x="4209950" y="2065110"/>
            <a:ext cx="654827" cy="654827"/>
          </a:xfrm>
          <a:prstGeom prst="rect">
            <a:avLst/>
          </a:prstGeom>
          <a:ln w="12700">
            <a:miter lim="400000"/>
          </a:ln>
        </p:spPr>
      </p:pic>
      <p:pic>
        <p:nvPicPr>
          <p:cNvPr id="641" name="image41.png" descr="thin-0632_security_lock.png"/>
          <p:cNvPicPr/>
          <p:nvPr/>
        </p:nvPicPr>
        <p:blipFill>
          <a:blip r:embed="rId37">
            <a:extLst/>
          </a:blip>
          <a:stretch>
            <a:fillRect/>
          </a:stretch>
        </p:blipFill>
        <p:spPr>
          <a:xfrm>
            <a:off x="8002475" y="3852957"/>
            <a:ext cx="654827" cy="654827"/>
          </a:xfrm>
          <a:prstGeom prst="rect">
            <a:avLst/>
          </a:prstGeom>
          <a:ln w="12700">
            <a:miter lim="400000"/>
          </a:ln>
        </p:spPr>
      </p:pic>
      <p:pic>
        <p:nvPicPr>
          <p:cNvPr id="642" name="image42.png" descr="thin-0540_map_path_navigation_location_treasure_hunt.png"/>
          <p:cNvPicPr/>
          <p:nvPr/>
        </p:nvPicPr>
        <p:blipFill>
          <a:blip r:embed="rId38">
            <a:extLst/>
          </a:blip>
          <a:stretch>
            <a:fillRect/>
          </a:stretch>
        </p:blipFill>
        <p:spPr>
          <a:xfrm>
            <a:off x="6949812" y="3830227"/>
            <a:ext cx="654827" cy="654827"/>
          </a:xfrm>
          <a:prstGeom prst="rect">
            <a:avLst/>
          </a:prstGeom>
          <a:ln w="12700">
            <a:miter lim="400000"/>
          </a:ln>
        </p:spPr>
      </p:pic>
      <p:sp>
        <p:nvSpPr>
          <p:cNvPr id="643" name="Shape 643"/>
          <p:cNvSpPr/>
          <p:nvPr/>
        </p:nvSpPr>
        <p:spPr>
          <a:xfrm>
            <a:off x="712073" y="4620874"/>
            <a:ext cx="7098304" cy="3316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a:t>For a preview of additional icons (including free social icons) available visit </a:t>
            </a:r>
            <a:r>
              <a:rPr sz="1000" u="sng">
                <a:solidFill>
                  <a:srgbClr val="0000FF"/>
                </a:solidFill>
                <a:uFill>
                  <a:solidFill>
                    <a:srgbClr val="0000FF"/>
                  </a:solidFill>
                </a:uFill>
                <a:hlinkClick r:id="rId39"/>
              </a:rPr>
              <a:t>https://picons.me</a:t>
            </a:r>
          </a:p>
        </p:txBody>
      </p:sp>
      <p:sp>
        <p:nvSpPr>
          <p:cNvPr id="644" name="Shape 64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Custom Layout 1 1">
    <p:spTree>
      <p:nvGrpSpPr>
        <p:cNvPr id="1" name=""/>
        <p:cNvGrpSpPr/>
        <p:nvPr/>
      </p:nvGrpSpPr>
      <p:grpSpPr>
        <a:xfrm>
          <a:off x="0" y="0"/>
          <a:ext cx="0" cy="0"/>
          <a:chOff x="0" y="0"/>
          <a:chExt cx="0" cy="0"/>
        </a:xfrm>
      </p:grpSpPr>
      <p:sp>
        <p:nvSpPr>
          <p:cNvPr id="646" name="Shape 646"/>
          <p:cNvSpPr/>
          <p:nvPr/>
        </p:nvSpPr>
        <p:spPr>
          <a:xfrm>
            <a:off x="712849" y="267676"/>
            <a:ext cx="7386602" cy="8876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lvl="0">
              <a:defRPr sz="1800">
                <a:solidFill>
                  <a:srgbClr val="000000"/>
                </a:solidFill>
              </a:defRPr>
            </a:pPr>
            <a:r>
              <a:rPr sz="2800" b="1">
                <a:solidFill>
                  <a:srgbClr val="046B99"/>
                </a:solidFill>
              </a:rPr>
              <a:t>18F Brand Colors</a:t>
            </a:r>
            <a:endParaRPr sz="2800" b="1"/>
          </a:p>
          <a:p>
            <a:pPr lvl="0">
              <a:defRPr sz="1800">
                <a:solidFill>
                  <a:srgbClr val="000000"/>
                </a:solidFill>
              </a:defRPr>
            </a:pPr>
            <a:r>
              <a:rPr>
                <a:solidFill>
                  <a:srgbClr val="046B99"/>
                </a:solidFill>
              </a:rPr>
              <a:t>Add these colors to your custom color swatches in Google</a:t>
            </a:r>
          </a:p>
        </p:txBody>
      </p:sp>
      <p:sp>
        <p:nvSpPr>
          <p:cNvPr id="647" name="Shape 647"/>
          <p:cNvSpPr/>
          <p:nvPr/>
        </p:nvSpPr>
        <p:spPr>
          <a:xfrm>
            <a:off x="712073" y="4620874"/>
            <a:ext cx="7098304" cy="3316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a:t>Download color palettes for use with adobe and apple software here </a:t>
            </a:r>
            <a:r>
              <a:rPr sz="1000" u="sng">
                <a:solidFill>
                  <a:srgbClr val="0000FF"/>
                </a:solidFill>
                <a:uFill>
                  <a:solidFill>
                    <a:srgbClr val="0000FF"/>
                  </a:solidFill>
                </a:uFill>
                <a:hlinkClick r:id="rId2"/>
              </a:rPr>
              <a:t>https://pages-staging.18f.gov/brand/#colors</a:t>
            </a:r>
            <a:r>
              <a:rPr sz="1000">
                <a:solidFill>
                  <a:srgbClr val="046B99"/>
                </a:solidFill>
              </a:rPr>
              <a:t> </a:t>
            </a:r>
          </a:p>
        </p:txBody>
      </p:sp>
      <p:sp>
        <p:nvSpPr>
          <p:cNvPr id="648" name="Shape 648"/>
          <p:cNvSpPr/>
          <p:nvPr/>
        </p:nvSpPr>
        <p:spPr>
          <a:xfrm>
            <a:off x="794975" y="1589938"/>
            <a:ext cx="808502" cy="808502"/>
          </a:xfrm>
          <a:prstGeom prst="rect">
            <a:avLst/>
          </a:prstGeom>
          <a:solidFill>
            <a:srgbClr val="FFFFFF"/>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649" name="Shape 649"/>
          <p:cNvSpPr/>
          <p:nvPr/>
        </p:nvSpPr>
        <p:spPr>
          <a:xfrm>
            <a:off x="1800574" y="1589938"/>
            <a:ext cx="808501" cy="808502"/>
          </a:xfrm>
          <a:prstGeom prst="rect">
            <a:avLst/>
          </a:prstGeom>
          <a:solidFill>
            <a:srgbClr val="B3EFFF"/>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650" name="Shape 650"/>
          <p:cNvSpPr/>
          <p:nvPr/>
        </p:nvSpPr>
        <p:spPr>
          <a:xfrm>
            <a:off x="2806175" y="1589938"/>
            <a:ext cx="808502" cy="808502"/>
          </a:xfrm>
          <a:prstGeom prst="rect">
            <a:avLst/>
          </a:prstGeom>
          <a:solidFill>
            <a:srgbClr val="00CFFF"/>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651" name="Shape 651"/>
          <p:cNvSpPr/>
          <p:nvPr/>
        </p:nvSpPr>
        <p:spPr>
          <a:xfrm>
            <a:off x="3811775" y="1589938"/>
            <a:ext cx="808502" cy="808502"/>
          </a:xfrm>
          <a:prstGeom prst="rect">
            <a:avLst/>
          </a:prstGeom>
          <a:solidFill>
            <a:srgbClr val="046B99"/>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652" name="Shape 652"/>
          <p:cNvSpPr/>
          <p:nvPr/>
        </p:nvSpPr>
        <p:spPr>
          <a:xfrm>
            <a:off x="4817374" y="1589938"/>
            <a:ext cx="808502" cy="808502"/>
          </a:xfrm>
          <a:prstGeom prst="rect">
            <a:avLst/>
          </a:prstGeom>
          <a:solidFill>
            <a:srgbClr val="1C304A"/>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653" name="Shape 653"/>
          <p:cNvSpPr/>
          <p:nvPr/>
        </p:nvSpPr>
        <p:spPr>
          <a:xfrm>
            <a:off x="712074"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White</a:t>
            </a:r>
          </a:p>
          <a:p>
            <a:pPr lvl="0">
              <a:defRPr sz="1800">
                <a:solidFill>
                  <a:srgbClr val="000000"/>
                </a:solidFill>
              </a:defRPr>
            </a:pPr>
            <a:r>
              <a:rPr sz="1000"/>
              <a:t>#FFFFF</a:t>
            </a:r>
          </a:p>
        </p:txBody>
      </p:sp>
      <p:sp>
        <p:nvSpPr>
          <p:cNvPr id="654" name="Shape 654"/>
          <p:cNvSpPr/>
          <p:nvPr/>
        </p:nvSpPr>
        <p:spPr>
          <a:xfrm>
            <a:off x="1717781" y="2398440"/>
            <a:ext cx="891299"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Light</a:t>
            </a:r>
          </a:p>
          <a:p>
            <a:pPr lvl="0">
              <a:defRPr sz="1800">
                <a:solidFill>
                  <a:srgbClr val="000000"/>
                </a:solidFill>
              </a:defRPr>
            </a:pPr>
            <a:r>
              <a:rPr sz="1000"/>
              <a:t>#B3EFFF</a:t>
            </a:r>
          </a:p>
        </p:txBody>
      </p:sp>
      <p:sp>
        <p:nvSpPr>
          <p:cNvPr id="655" name="Shape 655"/>
          <p:cNvSpPr/>
          <p:nvPr/>
        </p:nvSpPr>
        <p:spPr>
          <a:xfrm>
            <a:off x="2723381"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Bright</a:t>
            </a:r>
          </a:p>
          <a:p>
            <a:pPr lvl="0">
              <a:defRPr sz="1800">
                <a:solidFill>
                  <a:srgbClr val="000000"/>
                </a:solidFill>
              </a:defRPr>
            </a:pPr>
            <a:r>
              <a:rPr sz="1000"/>
              <a:t>#00CFFF</a:t>
            </a:r>
          </a:p>
        </p:txBody>
      </p:sp>
      <p:sp>
        <p:nvSpPr>
          <p:cNvPr id="656" name="Shape 656"/>
          <p:cNvSpPr/>
          <p:nvPr/>
        </p:nvSpPr>
        <p:spPr>
          <a:xfrm>
            <a:off x="3728980"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Medium</a:t>
            </a:r>
          </a:p>
          <a:p>
            <a:pPr lvl="0">
              <a:defRPr sz="1800">
                <a:solidFill>
                  <a:srgbClr val="000000"/>
                </a:solidFill>
              </a:defRPr>
            </a:pPr>
            <a:r>
              <a:rPr sz="1000"/>
              <a:t>#046B99</a:t>
            </a:r>
          </a:p>
        </p:txBody>
      </p:sp>
      <p:sp>
        <p:nvSpPr>
          <p:cNvPr id="657" name="Shape 657"/>
          <p:cNvSpPr/>
          <p:nvPr/>
        </p:nvSpPr>
        <p:spPr>
          <a:xfrm>
            <a:off x="4734581"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Dark</a:t>
            </a:r>
          </a:p>
          <a:p>
            <a:pPr lvl="0">
              <a:defRPr sz="1800">
                <a:solidFill>
                  <a:srgbClr val="000000"/>
                </a:solidFill>
              </a:defRPr>
            </a:pPr>
            <a:r>
              <a:rPr sz="1000"/>
              <a:t>#1C304A</a:t>
            </a:r>
          </a:p>
        </p:txBody>
      </p:sp>
      <p:sp>
        <p:nvSpPr>
          <p:cNvPr id="658" name="Shape 658"/>
          <p:cNvSpPr/>
          <p:nvPr/>
        </p:nvSpPr>
        <p:spPr>
          <a:xfrm>
            <a:off x="5822975" y="1589938"/>
            <a:ext cx="808502" cy="808502"/>
          </a:xfrm>
          <a:prstGeom prst="rect">
            <a:avLst/>
          </a:prstGeom>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659" name="Shape 659"/>
          <p:cNvSpPr/>
          <p:nvPr/>
        </p:nvSpPr>
        <p:spPr>
          <a:xfrm>
            <a:off x="5740181"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Black</a:t>
            </a:r>
          </a:p>
          <a:p>
            <a:pPr lvl="0">
              <a:defRPr sz="1800">
                <a:solidFill>
                  <a:srgbClr val="000000"/>
                </a:solidFill>
              </a:defRPr>
            </a:pPr>
            <a:r>
              <a:rPr sz="1000"/>
              <a:t>#000000</a:t>
            </a:r>
          </a:p>
        </p:txBody>
      </p:sp>
      <p:pic>
        <p:nvPicPr>
          <p:cNvPr id="660" name="image43.png"/>
          <p:cNvPicPr/>
          <p:nvPr/>
        </p:nvPicPr>
        <p:blipFill>
          <a:blip r:embed="rId3">
            <a:extLst/>
          </a:blip>
          <a:stretch>
            <a:fillRect/>
          </a:stretch>
        </p:blipFill>
        <p:spPr>
          <a:xfrm>
            <a:off x="7065773" y="1074050"/>
            <a:ext cx="1692976" cy="2927976"/>
          </a:xfrm>
          <a:prstGeom prst="rect">
            <a:avLst/>
          </a:prstGeom>
          <a:ln w="12700">
            <a:miter lim="400000"/>
          </a:ln>
        </p:spPr>
      </p:pic>
      <p:sp>
        <p:nvSpPr>
          <p:cNvPr id="661" name="Shape 661"/>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TITLE_1">
    <p:spTree>
      <p:nvGrpSpPr>
        <p:cNvPr id="1" name=""/>
        <p:cNvGrpSpPr/>
        <p:nvPr/>
      </p:nvGrpSpPr>
      <p:grpSpPr>
        <a:xfrm>
          <a:off x="0" y="0"/>
          <a:ext cx="0" cy="0"/>
          <a:chOff x="0" y="0"/>
          <a:chExt cx="0" cy="0"/>
        </a:xfrm>
      </p:grpSpPr>
      <p:sp>
        <p:nvSpPr>
          <p:cNvPr id="663" name="Shape 663"/>
          <p:cNvSpPr>
            <a:spLocks noGrp="1"/>
          </p:cNvSpPr>
          <p:nvPr>
            <p:ph type="title"/>
          </p:nvPr>
        </p:nvSpPr>
        <p:spPr>
          <a:xfrm>
            <a:off x="311708" y="0"/>
            <a:ext cx="8520601" cy="2797175"/>
          </a:xfrm>
          <a:prstGeom prst="rect">
            <a:avLst/>
          </a:prstGeom>
        </p:spPr>
        <p:txBody>
          <a:bodyPr anchor="b"/>
          <a:lstStyle>
            <a:lvl1pPr algn="ctr">
              <a:defRPr sz="5200">
                <a:latin typeface="+mj-lt"/>
                <a:ea typeface="+mj-ea"/>
                <a:cs typeface="+mj-cs"/>
                <a:sym typeface="Helvetica Neue"/>
              </a:defRPr>
            </a:lvl1pPr>
          </a:lstStyle>
          <a:p>
            <a:pPr lvl="0">
              <a:defRPr sz="1800"/>
            </a:pPr>
            <a:r>
              <a:rPr sz="5200"/>
              <a:t>Title Text</a:t>
            </a:r>
          </a:p>
        </p:txBody>
      </p:sp>
      <p:sp>
        <p:nvSpPr>
          <p:cNvPr id="664" name="Shape 664"/>
          <p:cNvSpPr>
            <a:spLocks noGrp="1"/>
          </p:cNvSpPr>
          <p:nvPr>
            <p:ph type="body" idx="1"/>
          </p:nvPr>
        </p:nvSpPr>
        <p:spPr>
          <a:xfrm>
            <a:off x="311698" y="2834125"/>
            <a:ext cx="8520603" cy="2078477"/>
          </a:xfrm>
          <a:prstGeom prst="rect">
            <a:avLst/>
          </a:prstGeom>
        </p:spPr>
        <p:txBody>
          <a:bodyPr lIns="91423" tIns="91423" rIns="91423" bIns="91423"/>
          <a:lstStyle>
            <a:lvl1pPr algn="ctr">
              <a:defRPr sz="2800" b="0">
                <a:solidFill>
                  <a:srgbClr val="000000"/>
                </a:solidFill>
              </a:defRPr>
            </a:lvl1pPr>
            <a:lvl2pPr algn="ctr">
              <a:defRPr sz="2800" b="0">
                <a:solidFill>
                  <a:srgbClr val="000000"/>
                </a:solidFill>
              </a:defRPr>
            </a:lvl2pPr>
            <a:lvl3pPr algn="ctr">
              <a:defRPr sz="2800" b="0">
                <a:solidFill>
                  <a:srgbClr val="000000"/>
                </a:solidFill>
              </a:defRPr>
            </a:lvl3pPr>
            <a:lvl4pPr algn="ctr">
              <a:defRPr sz="2800" b="0">
                <a:solidFill>
                  <a:srgbClr val="000000"/>
                </a:solidFill>
              </a:defRPr>
            </a:lvl4pPr>
            <a:lvl5pPr algn="ctr">
              <a:defRPr sz="2800" b="0">
                <a:solidFill>
                  <a:srgbClr val="000000"/>
                </a:solidFill>
              </a:defRPr>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665" name="Shape 66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667" name="Shape 667"/>
          <p:cNvSpPr>
            <a:spLocks noGrp="1"/>
          </p:cNvSpPr>
          <p:nvPr>
            <p:ph type="title"/>
          </p:nvPr>
        </p:nvSpPr>
        <p:spPr>
          <a:xfrm>
            <a:off x="311708" y="0"/>
            <a:ext cx="8520601" cy="2797175"/>
          </a:xfrm>
          <a:prstGeom prst="rect">
            <a:avLst/>
          </a:prstGeom>
        </p:spPr>
        <p:txBody>
          <a:bodyPr anchor="b"/>
          <a:lstStyle>
            <a:lvl1pPr algn="ctr">
              <a:defRPr sz="5200"/>
            </a:lvl1pPr>
          </a:lstStyle>
          <a:p>
            <a:pPr lvl="0">
              <a:defRPr sz="1800"/>
            </a:pPr>
            <a:r>
              <a:rPr sz="5200"/>
              <a:t>Title Text</a:t>
            </a:r>
          </a:p>
        </p:txBody>
      </p:sp>
      <p:sp>
        <p:nvSpPr>
          <p:cNvPr id="668" name="Shape 668"/>
          <p:cNvSpPr>
            <a:spLocks noGrp="1"/>
          </p:cNvSpPr>
          <p:nvPr>
            <p:ph type="body" idx="1"/>
          </p:nvPr>
        </p:nvSpPr>
        <p:spPr>
          <a:xfrm>
            <a:off x="311698" y="2834125"/>
            <a:ext cx="8520603" cy="2078477"/>
          </a:xfrm>
          <a:prstGeom prst="rect">
            <a:avLst/>
          </a:prstGeom>
        </p:spPr>
        <p:txBody>
          <a:bodyPr lIns="91423" tIns="91423" rIns="91423" bIns="91423"/>
          <a:lstStyle>
            <a:lvl1pPr algn="ctr">
              <a:defRPr sz="2800" b="0">
                <a:solidFill>
                  <a:srgbClr val="595959"/>
                </a:solidFill>
                <a:latin typeface="Arial"/>
                <a:ea typeface="Arial"/>
                <a:cs typeface="Arial"/>
                <a:sym typeface="Arial"/>
              </a:defRPr>
            </a:lvl1pPr>
            <a:lvl2pPr algn="ctr">
              <a:defRPr sz="2800" b="0">
                <a:solidFill>
                  <a:srgbClr val="595959"/>
                </a:solidFill>
                <a:latin typeface="Arial"/>
                <a:ea typeface="Arial"/>
                <a:cs typeface="Arial"/>
                <a:sym typeface="Arial"/>
              </a:defRPr>
            </a:lvl2pPr>
            <a:lvl3pPr algn="ctr">
              <a:defRPr sz="2800" b="0">
                <a:solidFill>
                  <a:srgbClr val="595959"/>
                </a:solidFill>
                <a:latin typeface="Arial"/>
                <a:ea typeface="Arial"/>
                <a:cs typeface="Arial"/>
                <a:sym typeface="Arial"/>
              </a:defRPr>
            </a:lvl3pPr>
            <a:lvl4pPr algn="ctr">
              <a:defRPr sz="2800" b="0">
                <a:solidFill>
                  <a:srgbClr val="595959"/>
                </a:solidFill>
                <a:latin typeface="Arial"/>
                <a:ea typeface="Arial"/>
                <a:cs typeface="Arial"/>
                <a:sym typeface="Arial"/>
              </a:defRPr>
            </a:lvl4pPr>
            <a:lvl5pPr algn="ctr">
              <a:defRPr sz="2800" b="0">
                <a:solidFill>
                  <a:srgbClr val="595959"/>
                </a:solidFill>
                <a:latin typeface="Arial"/>
                <a:ea typeface="Arial"/>
                <a:cs typeface="Arial"/>
                <a:sym typeface="Arial"/>
              </a:defRPr>
            </a:lvl5pPr>
          </a:lstStyle>
          <a:p>
            <a:pPr lvl="0">
              <a:defRPr sz="1800">
                <a:solidFill>
                  <a:srgbClr val="000000"/>
                </a:solidFill>
              </a:defRPr>
            </a:pPr>
            <a:r>
              <a:rPr sz="2800">
                <a:solidFill>
                  <a:srgbClr val="595959"/>
                </a:solidFill>
              </a:rPr>
              <a:t>Body Level One</a:t>
            </a:r>
          </a:p>
          <a:p>
            <a:pPr lvl="1">
              <a:defRPr sz="1800">
                <a:solidFill>
                  <a:srgbClr val="000000"/>
                </a:solidFill>
              </a:defRPr>
            </a:pPr>
            <a:r>
              <a:rPr sz="2800">
                <a:solidFill>
                  <a:srgbClr val="595959"/>
                </a:solidFill>
              </a:rPr>
              <a:t>Body Level Two</a:t>
            </a:r>
          </a:p>
          <a:p>
            <a:pPr lvl="2">
              <a:defRPr sz="1800">
                <a:solidFill>
                  <a:srgbClr val="000000"/>
                </a:solidFill>
              </a:defRPr>
            </a:pPr>
            <a:r>
              <a:rPr sz="2800">
                <a:solidFill>
                  <a:srgbClr val="595959"/>
                </a:solidFill>
              </a:rPr>
              <a:t>Body Level Three</a:t>
            </a:r>
          </a:p>
          <a:p>
            <a:pPr lvl="3">
              <a:defRPr sz="1800">
                <a:solidFill>
                  <a:srgbClr val="000000"/>
                </a:solidFill>
              </a:defRPr>
            </a:pPr>
            <a:r>
              <a:rPr sz="2800">
                <a:solidFill>
                  <a:srgbClr val="595959"/>
                </a:solidFill>
              </a:rPr>
              <a:t>Body Level Four</a:t>
            </a:r>
          </a:p>
          <a:p>
            <a:pPr lvl="4">
              <a:defRPr sz="1800">
                <a:solidFill>
                  <a:srgbClr val="000000"/>
                </a:solidFill>
              </a:defRPr>
            </a:pPr>
            <a:r>
              <a:rPr sz="2800">
                <a:solidFill>
                  <a:srgbClr val="595959"/>
                </a:solidFill>
              </a:rPr>
              <a:t>Body Level Five</a:t>
            </a:r>
          </a:p>
        </p:txBody>
      </p:sp>
      <p:sp>
        <p:nvSpPr>
          <p:cNvPr id="669" name="Shape 66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671" name="Shape 671"/>
          <p:cNvSpPr>
            <a:spLocks noGrp="1"/>
          </p:cNvSpPr>
          <p:nvPr>
            <p:ph type="title"/>
          </p:nvPr>
        </p:nvSpPr>
        <p:spPr>
          <a:xfrm>
            <a:off x="311698" y="2150848"/>
            <a:ext cx="8520603" cy="841802"/>
          </a:xfrm>
          <a:prstGeom prst="rect">
            <a:avLst/>
          </a:prstGeom>
        </p:spPr>
        <p:txBody>
          <a:bodyPr/>
          <a:lstStyle>
            <a:lvl1pPr algn="ctr">
              <a:defRPr sz="3600"/>
            </a:lvl1pPr>
          </a:lstStyle>
          <a:p>
            <a:pPr lvl="0">
              <a:defRPr sz="1800"/>
            </a:pPr>
            <a:r>
              <a:rPr sz="3600"/>
              <a:t>Title Text</a:t>
            </a:r>
          </a:p>
        </p:txBody>
      </p:sp>
      <p:sp>
        <p:nvSpPr>
          <p:cNvPr id="672" name="Shape 67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
        <p:cNvGrpSpPr/>
        <p:nvPr/>
      </p:nvGrpSpPr>
      <p:grpSpPr>
        <a:xfrm>
          <a:off x="0" y="0"/>
          <a:ext cx="0" cy="0"/>
          <a:chOff x="0" y="0"/>
          <a:chExt cx="0" cy="0"/>
        </a:xfrm>
      </p:grpSpPr>
      <p:sp>
        <p:nvSpPr>
          <p:cNvPr id="674" name="Shape 674"/>
          <p:cNvSpPr>
            <a:spLocks noGrp="1"/>
          </p:cNvSpPr>
          <p:nvPr>
            <p:ph type="title"/>
          </p:nvPr>
        </p:nvSpPr>
        <p:spPr>
          <a:xfrm>
            <a:off x="311698" y="445025"/>
            <a:ext cx="8520603" cy="707450"/>
          </a:xfrm>
          <a:prstGeom prst="rect">
            <a:avLst/>
          </a:prstGeom>
        </p:spPr>
        <p:txBody>
          <a:bodyPr anchor="t"/>
          <a:lstStyle>
            <a:lvl1pPr>
              <a:defRPr sz="2800"/>
            </a:lvl1pPr>
          </a:lstStyle>
          <a:p>
            <a:pPr lvl="0">
              <a:defRPr sz="1800"/>
            </a:pPr>
            <a:r>
              <a:rPr sz="2800"/>
              <a:t>Title Text</a:t>
            </a:r>
          </a:p>
        </p:txBody>
      </p:sp>
      <p:sp>
        <p:nvSpPr>
          <p:cNvPr id="675" name="Shape 675"/>
          <p:cNvSpPr>
            <a:spLocks noGrp="1"/>
          </p:cNvSpPr>
          <p:nvPr>
            <p:ph type="body" idx="1"/>
          </p:nvPr>
        </p:nvSpPr>
        <p:spPr>
          <a:prstGeom prst="rect">
            <a:avLst/>
          </a:prstGeom>
        </p:spPr>
        <p:txBody>
          <a:bodyPr lIns="91423" tIns="91423" rIns="91423" bIns="91423"/>
          <a:lstStyle>
            <a:lvl1pPr>
              <a:lnSpc>
                <a:spcPct val="115000"/>
              </a:lnSpc>
              <a:spcBef>
                <a:spcPts val="1600"/>
              </a:spcBef>
              <a:defRPr sz="1800" b="0">
                <a:solidFill>
                  <a:srgbClr val="595959"/>
                </a:solidFill>
                <a:latin typeface="Arial"/>
                <a:ea typeface="Arial"/>
                <a:cs typeface="Arial"/>
                <a:sym typeface="Arial"/>
              </a:defRPr>
            </a:lvl1pPr>
            <a:lvl2pPr>
              <a:lnSpc>
                <a:spcPct val="115000"/>
              </a:lnSpc>
              <a:spcBef>
                <a:spcPts val="1600"/>
              </a:spcBef>
              <a:defRPr sz="1800" b="0">
                <a:solidFill>
                  <a:srgbClr val="595959"/>
                </a:solidFill>
                <a:latin typeface="Arial"/>
                <a:ea typeface="Arial"/>
                <a:cs typeface="Arial"/>
                <a:sym typeface="Arial"/>
              </a:defRPr>
            </a:lvl2pPr>
            <a:lvl3pPr>
              <a:lnSpc>
                <a:spcPct val="115000"/>
              </a:lnSpc>
              <a:spcBef>
                <a:spcPts val="1600"/>
              </a:spcBef>
              <a:defRPr sz="1800" b="0">
                <a:solidFill>
                  <a:srgbClr val="595959"/>
                </a:solidFill>
                <a:latin typeface="Arial"/>
                <a:ea typeface="Arial"/>
                <a:cs typeface="Arial"/>
                <a:sym typeface="Arial"/>
              </a:defRPr>
            </a:lvl3pPr>
            <a:lvl4pPr>
              <a:lnSpc>
                <a:spcPct val="115000"/>
              </a:lnSpc>
              <a:spcBef>
                <a:spcPts val="1600"/>
              </a:spcBef>
              <a:defRPr sz="1800" b="0">
                <a:solidFill>
                  <a:srgbClr val="595959"/>
                </a:solidFill>
                <a:latin typeface="Arial"/>
                <a:ea typeface="Arial"/>
                <a:cs typeface="Arial"/>
                <a:sym typeface="Arial"/>
              </a:defRPr>
            </a:lvl4pPr>
            <a:lvl5pPr>
              <a:lnSpc>
                <a:spcPct val="115000"/>
              </a:lnSpc>
              <a:spcBef>
                <a:spcPts val="1600"/>
              </a:spcBef>
              <a:defRPr sz="1800" b="0">
                <a:solidFill>
                  <a:srgbClr val="595959"/>
                </a:solidFill>
                <a:latin typeface="Arial"/>
                <a:ea typeface="Arial"/>
                <a:cs typeface="Arial"/>
                <a:sym typeface="Arial"/>
              </a:defRPr>
            </a:lvl5pPr>
          </a:lstStyle>
          <a:p>
            <a:pPr lvl="0">
              <a:defRPr>
                <a:solidFill>
                  <a:srgbClr val="000000"/>
                </a:solidFill>
              </a:defRPr>
            </a:pPr>
            <a:r>
              <a:rPr>
                <a:solidFill>
                  <a:srgbClr val="595959"/>
                </a:solidFill>
              </a:rPr>
              <a:t>Body Level One</a:t>
            </a:r>
          </a:p>
          <a:p>
            <a:pPr lvl="1">
              <a:defRPr>
                <a:solidFill>
                  <a:srgbClr val="000000"/>
                </a:solidFill>
              </a:defRPr>
            </a:pPr>
            <a:r>
              <a:rPr>
                <a:solidFill>
                  <a:srgbClr val="595959"/>
                </a:solidFill>
              </a:rPr>
              <a:t>Body Level Two</a:t>
            </a:r>
          </a:p>
          <a:p>
            <a:pPr lvl="2">
              <a:defRPr>
                <a:solidFill>
                  <a:srgbClr val="000000"/>
                </a:solidFill>
              </a:defRPr>
            </a:pPr>
            <a:r>
              <a:rPr>
                <a:solidFill>
                  <a:srgbClr val="595959"/>
                </a:solidFill>
              </a:rPr>
              <a:t>Body Level Three</a:t>
            </a:r>
          </a:p>
          <a:p>
            <a:pPr lvl="3">
              <a:defRPr>
                <a:solidFill>
                  <a:srgbClr val="000000"/>
                </a:solidFill>
              </a:defRPr>
            </a:pPr>
            <a:r>
              <a:rPr>
                <a:solidFill>
                  <a:srgbClr val="595959"/>
                </a:solidFill>
              </a:rPr>
              <a:t>Body Level Four</a:t>
            </a:r>
          </a:p>
          <a:p>
            <a:pPr lvl="4">
              <a:defRPr>
                <a:solidFill>
                  <a:srgbClr val="000000"/>
                </a:solidFill>
              </a:defRPr>
            </a:pPr>
            <a:r>
              <a:rPr>
                <a:solidFill>
                  <a:srgbClr val="595959"/>
                </a:solidFill>
              </a:rPr>
              <a:t>Body Level Five</a:t>
            </a:r>
          </a:p>
        </p:txBody>
      </p:sp>
      <p:sp>
        <p:nvSpPr>
          <p:cNvPr id="676" name="Shape 67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Title and two columns">
    <p:spTree>
      <p:nvGrpSpPr>
        <p:cNvPr id="1" name=""/>
        <p:cNvGrpSpPr/>
        <p:nvPr/>
      </p:nvGrpSpPr>
      <p:grpSpPr>
        <a:xfrm>
          <a:off x="0" y="0"/>
          <a:ext cx="0" cy="0"/>
          <a:chOff x="0" y="0"/>
          <a:chExt cx="0" cy="0"/>
        </a:xfrm>
      </p:grpSpPr>
      <p:sp>
        <p:nvSpPr>
          <p:cNvPr id="678" name="Shape 678"/>
          <p:cNvSpPr>
            <a:spLocks noGrp="1"/>
          </p:cNvSpPr>
          <p:nvPr>
            <p:ph type="title"/>
          </p:nvPr>
        </p:nvSpPr>
        <p:spPr>
          <a:xfrm>
            <a:off x="311698" y="445025"/>
            <a:ext cx="8520603" cy="707450"/>
          </a:xfrm>
          <a:prstGeom prst="rect">
            <a:avLst/>
          </a:prstGeom>
        </p:spPr>
        <p:txBody>
          <a:bodyPr anchor="t"/>
          <a:lstStyle>
            <a:lvl1pPr>
              <a:defRPr sz="2800"/>
            </a:lvl1pPr>
          </a:lstStyle>
          <a:p>
            <a:pPr lvl="0">
              <a:defRPr sz="1800"/>
            </a:pPr>
            <a:r>
              <a:rPr sz="2800"/>
              <a:t>Title Text</a:t>
            </a:r>
          </a:p>
        </p:txBody>
      </p:sp>
      <p:sp>
        <p:nvSpPr>
          <p:cNvPr id="679" name="Shape 679"/>
          <p:cNvSpPr>
            <a:spLocks noGrp="1"/>
          </p:cNvSpPr>
          <p:nvPr>
            <p:ph type="body" idx="1"/>
          </p:nvPr>
        </p:nvSpPr>
        <p:spPr>
          <a:xfrm>
            <a:off x="311698" y="1152475"/>
            <a:ext cx="3999903" cy="3991025"/>
          </a:xfrm>
          <a:prstGeom prst="rect">
            <a:avLst/>
          </a:prstGeom>
        </p:spPr>
        <p:txBody>
          <a:bodyPr lIns="91423" tIns="91423" rIns="91423" bIns="91423"/>
          <a:lstStyle>
            <a:lvl1pPr>
              <a:lnSpc>
                <a:spcPct val="115000"/>
              </a:lnSpc>
              <a:spcBef>
                <a:spcPts val="1600"/>
              </a:spcBef>
              <a:defRPr sz="1400" b="0">
                <a:solidFill>
                  <a:srgbClr val="595959"/>
                </a:solidFill>
                <a:latin typeface="Arial"/>
                <a:ea typeface="Arial"/>
                <a:cs typeface="Arial"/>
                <a:sym typeface="Arial"/>
              </a:defRPr>
            </a:lvl1pPr>
            <a:lvl2pPr>
              <a:lnSpc>
                <a:spcPct val="115000"/>
              </a:lnSpc>
              <a:spcBef>
                <a:spcPts val="1600"/>
              </a:spcBef>
              <a:defRPr sz="1400" b="0">
                <a:solidFill>
                  <a:srgbClr val="595959"/>
                </a:solidFill>
                <a:latin typeface="Arial"/>
                <a:ea typeface="Arial"/>
                <a:cs typeface="Arial"/>
                <a:sym typeface="Arial"/>
              </a:defRPr>
            </a:lvl2pPr>
            <a:lvl3pPr>
              <a:lnSpc>
                <a:spcPct val="115000"/>
              </a:lnSpc>
              <a:spcBef>
                <a:spcPts val="1600"/>
              </a:spcBef>
              <a:defRPr sz="1400" b="0">
                <a:solidFill>
                  <a:srgbClr val="595959"/>
                </a:solidFill>
                <a:latin typeface="Arial"/>
                <a:ea typeface="Arial"/>
                <a:cs typeface="Arial"/>
                <a:sym typeface="Arial"/>
              </a:defRPr>
            </a:lvl3pPr>
            <a:lvl4pPr>
              <a:lnSpc>
                <a:spcPct val="115000"/>
              </a:lnSpc>
              <a:spcBef>
                <a:spcPts val="1600"/>
              </a:spcBef>
              <a:defRPr sz="1400" b="0">
                <a:solidFill>
                  <a:srgbClr val="595959"/>
                </a:solidFill>
                <a:latin typeface="Arial"/>
                <a:ea typeface="Arial"/>
                <a:cs typeface="Arial"/>
                <a:sym typeface="Arial"/>
              </a:defRPr>
            </a:lvl4pPr>
            <a:lvl5pPr>
              <a:lnSpc>
                <a:spcPct val="115000"/>
              </a:lnSpc>
              <a:spcBef>
                <a:spcPts val="1600"/>
              </a:spcBef>
              <a:defRPr sz="1400" b="0">
                <a:solidFill>
                  <a:srgbClr val="595959"/>
                </a:solidFill>
                <a:latin typeface="Arial"/>
                <a:ea typeface="Arial"/>
                <a:cs typeface="Arial"/>
                <a:sym typeface="Arial"/>
              </a:defRPr>
            </a:lvl5pPr>
          </a:lstStyle>
          <a:p>
            <a:pPr lvl="0">
              <a:defRPr sz="1800">
                <a:solidFill>
                  <a:srgbClr val="000000"/>
                </a:solidFill>
              </a:defRPr>
            </a:pPr>
            <a:r>
              <a:rPr sz="1400">
                <a:solidFill>
                  <a:srgbClr val="595959"/>
                </a:solidFill>
              </a:rPr>
              <a:t>Body Level One</a:t>
            </a:r>
          </a:p>
          <a:p>
            <a:pPr lvl="1">
              <a:defRPr sz="1800">
                <a:solidFill>
                  <a:srgbClr val="000000"/>
                </a:solidFill>
              </a:defRPr>
            </a:pPr>
            <a:r>
              <a:rPr sz="1400">
                <a:solidFill>
                  <a:srgbClr val="595959"/>
                </a:solidFill>
              </a:rPr>
              <a:t>Body Level Two</a:t>
            </a:r>
          </a:p>
          <a:p>
            <a:pPr lvl="2">
              <a:defRPr sz="1800">
                <a:solidFill>
                  <a:srgbClr val="000000"/>
                </a:solidFill>
              </a:defRPr>
            </a:pPr>
            <a:r>
              <a:rPr sz="1400">
                <a:solidFill>
                  <a:srgbClr val="595959"/>
                </a:solidFill>
              </a:rPr>
              <a:t>Body Level Three</a:t>
            </a:r>
          </a:p>
          <a:p>
            <a:pPr lvl="3">
              <a:defRPr sz="1800">
                <a:solidFill>
                  <a:srgbClr val="000000"/>
                </a:solidFill>
              </a:defRPr>
            </a:pPr>
            <a:r>
              <a:rPr sz="1400">
                <a:solidFill>
                  <a:srgbClr val="595959"/>
                </a:solidFill>
              </a:rPr>
              <a:t>Body Level Four</a:t>
            </a:r>
          </a:p>
          <a:p>
            <a:pPr lvl="4">
              <a:defRPr sz="1800">
                <a:solidFill>
                  <a:srgbClr val="000000"/>
                </a:solidFill>
              </a:defRPr>
            </a:pPr>
            <a:r>
              <a:rPr sz="1400">
                <a:solidFill>
                  <a:srgbClr val="595959"/>
                </a:solidFill>
              </a:rPr>
              <a:t>Body Level Five</a:t>
            </a:r>
          </a:p>
        </p:txBody>
      </p:sp>
      <p:sp>
        <p:nvSpPr>
          <p:cNvPr id="680" name="Shape 68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umbered boxes dark highlight">
    <p:bg>
      <p:bgPr>
        <a:solidFill>
          <a:srgbClr val="1C304A"/>
        </a:solidFill>
        <a:effectLst/>
      </p:bgPr>
    </p:bg>
    <p:spTree>
      <p:nvGrpSpPr>
        <p:cNvPr id="1" name=""/>
        <p:cNvGrpSpPr/>
        <p:nvPr/>
      </p:nvGrpSpPr>
      <p:grpSpPr>
        <a:xfrm>
          <a:off x="0" y="0"/>
          <a:ext cx="0" cy="0"/>
          <a:chOff x="0" y="0"/>
          <a:chExt cx="0" cy="0"/>
        </a:xfrm>
      </p:grpSpPr>
      <p:sp>
        <p:nvSpPr>
          <p:cNvPr id="45" name="Shape 45"/>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682" name="Shape 682"/>
          <p:cNvSpPr>
            <a:spLocks noGrp="1"/>
          </p:cNvSpPr>
          <p:nvPr>
            <p:ph type="title"/>
          </p:nvPr>
        </p:nvSpPr>
        <p:spPr>
          <a:xfrm>
            <a:off x="311698" y="445025"/>
            <a:ext cx="8520603" cy="1383775"/>
          </a:xfrm>
          <a:prstGeom prst="rect">
            <a:avLst/>
          </a:prstGeom>
        </p:spPr>
        <p:txBody>
          <a:bodyPr anchor="t"/>
          <a:lstStyle>
            <a:lvl1pPr>
              <a:defRPr sz="2800"/>
            </a:lvl1pPr>
          </a:lstStyle>
          <a:p>
            <a:pPr lvl="0">
              <a:defRPr sz="1800"/>
            </a:pPr>
            <a:r>
              <a:rPr sz="2800"/>
              <a:t>Title Text</a:t>
            </a:r>
          </a:p>
        </p:txBody>
      </p:sp>
      <p:sp>
        <p:nvSpPr>
          <p:cNvPr id="683" name="Shape 68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One column text">
    <p:spTree>
      <p:nvGrpSpPr>
        <p:cNvPr id="1" name=""/>
        <p:cNvGrpSpPr/>
        <p:nvPr/>
      </p:nvGrpSpPr>
      <p:grpSpPr>
        <a:xfrm>
          <a:off x="0" y="0"/>
          <a:ext cx="0" cy="0"/>
          <a:chOff x="0" y="0"/>
          <a:chExt cx="0" cy="0"/>
        </a:xfrm>
      </p:grpSpPr>
      <p:sp>
        <p:nvSpPr>
          <p:cNvPr id="685" name="Shape 685"/>
          <p:cNvSpPr>
            <a:spLocks noGrp="1"/>
          </p:cNvSpPr>
          <p:nvPr>
            <p:ph type="title"/>
          </p:nvPr>
        </p:nvSpPr>
        <p:spPr>
          <a:xfrm>
            <a:off x="311698" y="0"/>
            <a:ext cx="2808003" cy="1311300"/>
          </a:xfrm>
          <a:prstGeom prst="rect">
            <a:avLst/>
          </a:prstGeom>
        </p:spPr>
        <p:txBody>
          <a:bodyPr anchor="b"/>
          <a:lstStyle>
            <a:lvl1pPr>
              <a:defRPr sz="2400"/>
            </a:lvl1pPr>
          </a:lstStyle>
          <a:p>
            <a:pPr lvl="0">
              <a:defRPr sz="1800"/>
            </a:pPr>
            <a:r>
              <a:rPr sz="2400"/>
              <a:t>Title Text</a:t>
            </a:r>
          </a:p>
        </p:txBody>
      </p:sp>
      <p:sp>
        <p:nvSpPr>
          <p:cNvPr id="686" name="Shape 686"/>
          <p:cNvSpPr>
            <a:spLocks noGrp="1"/>
          </p:cNvSpPr>
          <p:nvPr>
            <p:ph type="body" idx="1"/>
          </p:nvPr>
        </p:nvSpPr>
        <p:spPr>
          <a:xfrm>
            <a:off x="311698" y="1389598"/>
            <a:ext cx="2808003" cy="3753903"/>
          </a:xfrm>
          <a:prstGeom prst="rect">
            <a:avLst/>
          </a:prstGeom>
        </p:spPr>
        <p:txBody>
          <a:bodyPr lIns="91423" tIns="91423" rIns="91423" bIns="91423"/>
          <a:lstStyle>
            <a:lvl1pPr>
              <a:lnSpc>
                <a:spcPct val="115000"/>
              </a:lnSpc>
              <a:spcBef>
                <a:spcPts val="1600"/>
              </a:spcBef>
              <a:defRPr sz="1200" b="0">
                <a:solidFill>
                  <a:srgbClr val="595959"/>
                </a:solidFill>
                <a:latin typeface="Arial"/>
                <a:ea typeface="Arial"/>
                <a:cs typeface="Arial"/>
                <a:sym typeface="Arial"/>
              </a:defRPr>
            </a:lvl1pPr>
            <a:lvl2pPr>
              <a:lnSpc>
                <a:spcPct val="115000"/>
              </a:lnSpc>
              <a:spcBef>
                <a:spcPts val="1600"/>
              </a:spcBef>
              <a:defRPr sz="1200" b="0">
                <a:solidFill>
                  <a:srgbClr val="595959"/>
                </a:solidFill>
                <a:latin typeface="Arial"/>
                <a:ea typeface="Arial"/>
                <a:cs typeface="Arial"/>
                <a:sym typeface="Arial"/>
              </a:defRPr>
            </a:lvl2pPr>
            <a:lvl3pPr>
              <a:lnSpc>
                <a:spcPct val="115000"/>
              </a:lnSpc>
              <a:spcBef>
                <a:spcPts val="1600"/>
              </a:spcBef>
              <a:defRPr sz="1200" b="0">
                <a:solidFill>
                  <a:srgbClr val="595959"/>
                </a:solidFill>
                <a:latin typeface="Arial"/>
                <a:ea typeface="Arial"/>
                <a:cs typeface="Arial"/>
                <a:sym typeface="Arial"/>
              </a:defRPr>
            </a:lvl3pPr>
            <a:lvl4pPr>
              <a:lnSpc>
                <a:spcPct val="115000"/>
              </a:lnSpc>
              <a:spcBef>
                <a:spcPts val="1600"/>
              </a:spcBef>
              <a:defRPr sz="1200" b="0">
                <a:solidFill>
                  <a:srgbClr val="595959"/>
                </a:solidFill>
                <a:latin typeface="Arial"/>
                <a:ea typeface="Arial"/>
                <a:cs typeface="Arial"/>
                <a:sym typeface="Arial"/>
              </a:defRPr>
            </a:lvl4pPr>
            <a:lvl5pPr>
              <a:lnSpc>
                <a:spcPct val="115000"/>
              </a:lnSpc>
              <a:spcBef>
                <a:spcPts val="1600"/>
              </a:spcBef>
              <a:defRPr sz="1200" b="0">
                <a:solidFill>
                  <a:srgbClr val="595959"/>
                </a:solidFill>
                <a:latin typeface="Arial"/>
                <a:ea typeface="Arial"/>
                <a:cs typeface="Arial"/>
                <a:sym typeface="Arial"/>
              </a:defRPr>
            </a:lvl5pPr>
          </a:lstStyle>
          <a:p>
            <a:pPr lvl="0">
              <a:defRPr sz="1800">
                <a:solidFill>
                  <a:srgbClr val="000000"/>
                </a:solidFill>
              </a:defRPr>
            </a:pPr>
            <a:r>
              <a:rPr sz="1200">
                <a:solidFill>
                  <a:srgbClr val="595959"/>
                </a:solidFill>
              </a:rPr>
              <a:t>Body Level One</a:t>
            </a:r>
          </a:p>
          <a:p>
            <a:pPr lvl="1">
              <a:defRPr sz="1800">
                <a:solidFill>
                  <a:srgbClr val="000000"/>
                </a:solidFill>
              </a:defRPr>
            </a:pPr>
            <a:r>
              <a:rPr sz="1200">
                <a:solidFill>
                  <a:srgbClr val="595959"/>
                </a:solidFill>
              </a:rPr>
              <a:t>Body Level Two</a:t>
            </a:r>
          </a:p>
          <a:p>
            <a:pPr lvl="2">
              <a:defRPr sz="1800">
                <a:solidFill>
                  <a:srgbClr val="000000"/>
                </a:solidFill>
              </a:defRPr>
            </a:pPr>
            <a:r>
              <a:rPr sz="1200">
                <a:solidFill>
                  <a:srgbClr val="595959"/>
                </a:solidFill>
              </a:rPr>
              <a:t>Body Level Three</a:t>
            </a:r>
          </a:p>
          <a:p>
            <a:pPr lvl="3">
              <a:defRPr sz="1800">
                <a:solidFill>
                  <a:srgbClr val="000000"/>
                </a:solidFill>
              </a:defRPr>
            </a:pPr>
            <a:r>
              <a:rPr sz="1200">
                <a:solidFill>
                  <a:srgbClr val="595959"/>
                </a:solidFill>
              </a:rPr>
              <a:t>Body Level Four</a:t>
            </a:r>
          </a:p>
          <a:p>
            <a:pPr lvl="4">
              <a:defRPr sz="1800">
                <a:solidFill>
                  <a:srgbClr val="000000"/>
                </a:solidFill>
              </a:defRPr>
            </a:pPr>
            <a:r>
              <a:rPr sz="1200">
                <a:solidFill>
                  <a:srgbClr val="595959"/>
                </a:solidFill>
              </a:rPr>
              <a:t>Body Level Five</a:t>
            </a:r>
          </a:p>
        </p:txBody>
      </p:sp>
      <p:sp>
        <p:nvSpPr>
          <p:cNvPr id="687" name="Shape 68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Main point">
    <p:spTree>
      <p:nvGrpSpPr>
        <p:cNvPr id="1" name=""/>
        <p:cNvGrpSpPr/>
        <p:nvPr/>
      </p:nvGrpSpPr>
      <p:grpSpPr>
        <a:xfrm>
          <a:off x="0" y="0"/>
          <a:ext cx="0" cy="0"/>
          <a:chOff x="0" y="0"/>
          <a:chExt cx="0" cy="0"/>
        </a:xfrm>
      </p:grpSpPr>
      <p:sp>
        <p:nvSpPr>
          <p:cNvPr id="689" name="Shape 689"/>
          <p:cNvSpPr>
            <a:spLocks noGrp="1"/>
          </p:cNvSpPr>
          <p:nvPr>
            <p:ph type="title"/>
          </p:nvPr>
        </p:nvSpPr>
        <p:spPr>
          <a:xfrm>
            <a:off x="490250" y="450148"/>
            <a:ext cx="6367801" cy="4090803"/>
          </a:xfrm>
          <a:prstGeom prst="rect">
            <a:avLst/>
          </a:prstGeom>
        </p:spPr>
        <p:txBody>
          <a:bodyPr/>
          <a:lstStyle>
            <a:lvl1pPr>
              <a:defRPr sz="4800"/>
            </a:lvl1pPr>
          </a:lstStyle>
          <a:p>
            <a:pPr lvl="0">
              <a:defRPr sz="1800"/>
            </a:pPr>
            <a:r>
              <a:rPr sz="4800"/>
              <a:t>Title Text</a:t>
            </a:r>
          </a:p>
        </p:txBody>
      </p:sp>
      <p:sp>
        <p:nvSpPr>
          <p:cNvPr id="690" name="Shape 69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Section title and description">
    <p:spTree>
      <p:nvGrpSpPr>
        <p:cNvPr id="1" name=""/>
        <p:cNvGrpSpPr/>
        <p:nvPr/>
      </p:nvGrpSpPr>
      <p:grpSpPr>
        <a:xfrm>
          <a:off x="0" y="0"/>
          <a:ext cx="0" cy="0"/>
          <a:chOff x="0" y="0"/>
          <a:chExt cx="0" cy="0"/>
        </a:xfrm>
      </p:grpSpPr>
      <p:sp>
        <p:nvSpPr>
          <p:cNvPr id="692" name="Shape 692"/>
          <p:cNvSpPr/>
          <p:nvPr/>
        </p:nvSpPr>
        <p:spPr>
          <a:xfrm>
            <a:off x="4572000" y="-126"/>
            <a:ext cx="4572000" cy="5143503"/>
          </a:xfrm>
          <a:prstGeom prst="rect">
            <a:avLst/>
          </a:prstGeom>
          <a:solidFill>
            <a:srgbClr val="EEEEEE"/>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693" name="Shape 693"/>
          <p:cNvSpPr>
            <a:spLocks noGrp="1"/>
          </p:cNvSpPr>
          <p:nvPr>
            <p:ph type="title"/>
          </p:nvPr>
        </p:nvSpPr>
        <p:spPr>
          <a:xfrm>
            <a:off x="265500" y="0"/>
            <a:ext cx="4045200" cy="2715477"/>
          </a:xfrm>
          <a:prstGeom prst="rect">
            <a:avLst/>
          </a:prstGeom>
        </p:spPr>
        <p:txBody>
          <a:bodyPr anchor="b"/>
          <a:lstStyle>
            <a:lvl1pPr algn="ctr">
              <a:defRPr sz="4200"/>
            </a:lvl1pPr>
          </a:lstStyle>
          <a:p>
            <a:pPr lvl="0">
              <a:defRPr sz="1800"/>
            </a:pPr>
            <a:r>
              <a:rPr sz="4200"/>
              <a:t>Title Text</a:t>
            </a:r>
          </a:p>
        </p:txBody>
      </p:sp>
      <p:sp>
        <p:nvSpPr>
          <p:cNvPr id="694" name="Shape 694"/>
          <p:cNvSpPr>
            <a:spLocks noGrp="1"/>
          </p:cNvSpPr>
          <p:nvPr>
            <p:ph type="body" idx="1"/>
          </p:nvPr>
        </p:nvSpPr>
        <p:spPr>
          <a:xfrm>
            <a:off x="265500" y="2803075"/>
            <a:ext cx="4045200" cy="2340425"/>
          </a:xfrm>
          <a:prstGeom prst="rect">
            <a:avLst/>
          </a:prstGeom>
        </p:spPr>
        <p:txBody>
          <a:bodyPr lIns="91423" tIns="91423" rIns="91423" bIns="91423"/>
          <a:lstStyle>
            <a:lvl1pPr algn="ctr">
              <a:defRPr sz="2100" b="0">
                <a:solidFill>
                  <a:srgbClr val="595959"/>
                </a:solidFill>
                <a:latin typeface="Arial"/>
                <a:ea typeface="Arial"/>
                <a:cs typeface="Arial"/>
                <a:sym typeface="Arial"/>
              </a:defRPr>
            </a:lvl1pPr>
            <a:lvl2pPr algn="ctr">
              <a:defRPr sz="2100" b="0">
                <a:solidFill>
                  <a:srgbClr val="595959"/>
                </a:solidFill>
                <a:latin typeface="Arial"/>
                <a:ea typeface="Arial"/>
                <a:cs typeface="Arial"/>
                <a:sym typeface="Arial"/>
              </a:defRPr>
            </a:lvl2pPr>
            <a:lvl3pPr algn="ctr">
              <a:defRPr sz="2100" b="0">
                <a:solidFill>
                  <a:srgbClr val="595959"/>
                </a:solidFill>
                <a:latin typeface="Arial"/>
                <a:ea typeface="Arial"/>
                <a:cs typeface="Arial"/>
                <a:sym typeface="Arial"/>
              </a:defRPr>
            </a:lvl3pPr>
            <a:lvl4pPr algn="ctr">
              <a:defRPr sz="2100" b="0">
                <a:solidFill>
                  <a:srgbClr val="595959"/>
                </a:solidFill>
                <a:latin typeface="Arial"/>
                <a:ea typeface="Arial"/>
                <a:cs typeface="Arial"/>
                <a:sym typeface="Arial"/>
              </a:defRPr>
            </a:lvl4pPr>
            <a:lvl5pPr algn="ctr">
              <a:defRPr sz="2100" b="0">
                <a:solidFill>
                  <a:srgbClr val="595959"/>
                </a:solidFill>
                <a:latin typeface="Arial"/>
                <a:ea typeface="Arial"/>
                <a:cs typeface="Arial"/>
                <a:sym typeface="Arial"/>
              </a:defRPr>
            </a:lvl5pPr>
          </a:lstStyle>
          <a:p>
            <a:pPr lvl="0">
              <a:defRPr sz="1800">
                <a:solidFill>
                  <a:srgbClr val="000000"/>
                </a:solidFill>
              </a:defRPr>
            </a:pPr>
            <a:r>
              <a:rPr sz="2100">
                <a:solidFill>
                  <a:srgbClr val="595959"/>
                </a:solidFill>
              </a:rPr>
              <a:t>Body Level One</a:t>
            </a:r>
          </a:p>
          <a:p>
            <a:pPr lvl="1">
              <a:defRPr sz="1800">
                <a:solidFill>
                  <a:srgbClr val="000000"/>
                </a:solidFill>
              </a:defRPr>
            </a:pPr>
            <a:r>
              <a:rPr sz="2100">
                <a:solidFill>
                  <a:srgbClr val="595959"/>
                </a:solidFill>
              </a:rPr>
              <a:t>Body Level Two</a:t>
            </a:r>
          </a:p>
          <a:p>
            <a:pPr lvl="2">
              <a:defRPr sz="1800">
                <a:solidFill>
                  <a:srgbClr val="000000"/>
                </a:solidFill>
              </a:defRPr>
            </a:pPr>
            <a:r>
              <a:rPr sz="2100">
                <a:solidFill>
                  <a:srgbClr val="595959"/>
                </a:solidFill>
              </a:rPr>
              <a:t>Body Level Three</a:t>
            </a:r>
          </a:p>
          <a:p>
            <a:pPr lvl="3">
              <a:defRPr sz="1800">
                <a:solidFill>
                  <a:srgbClr val="000000"/>
                </a:solidFill>
              </a:defRPr>
            </a:pPr>
            <a:r>
              <a:rPr sz="2100">
                <a:solidFill>
                  <a:srgbClr val="595959"/>
                </a:solidFill>
              </a:rPr>
              <a:t>Body Level Four</a:t>
            </a:r>
          </a:p>
          <a:p>
            <a:pPr lvl="4">
              <a:defRPr sz="1800">
                <a:solidFill>
                  <a:srgbClr val="000000"/>
                </a:solidFill>
              </a:defRPr>
            </a:pPr>
            <a:r>
              <a:rPr sz="2100">
                <a:solidFill>
                  <a:srgbClr val="595959"/>
                </a:solidFill>
              </a:rPr>
              <a:t>Body Level Five</a:t>
            </a:r>
          </a:p>
        </p:txBody>
      </p:sp>
      <p:sp>
        <p:nvSpPr>
          <p:cNvPr id="695" name="Shape 69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Caption">
    <p:spTree>
      <p:nvGrpSpPr>
        <p:cNvPr id="1" name=""/>
        <p:cNvGrpSpPr/>
        <p:nvPr/>
      </p:nvGrpSpPr>
      <p:grpSpPr>
        <a:xfrm>
          <a:off x="0" y="0"/>
          <a:ext cx="0" cy="0"/>
          <a:chOff x="0" y="0"/>
          <a:chExt cx="0" cy="0"/>
        </a:xfrm>
      </p:grpSpPr>
      <p:sp>
        <p:nvSpPr>
          <p:cNvPr id="697" name="Shape 697"/>
          <p:cNvSpPr>
            <a:spLocks noGrp="1"/>
          </p:cNvSpPr>
          <p:nvPr>
            <p:ph type="body" idx="1"/>
          </p:nvPr>
        </p:nvSpPr>
        <p:spPr>
          <a:xfrm>
            <a:off x="311698" y="3922751"/>
            <a:ext cx="5998804" cy="1220749"/>
          </a:xfrm>
          <a:prstGeom prst="rect">
            <a:avLst/>
          </a:prstGeom>
        </p:spPr>
        <p:txBody>
          <a:bodyPr lIns="91423" tIns="91423" rIns="91423" bIns="91423" anchor="ctr"/>
          <a:lstStyle>
            <a:lvl1pPr>
              <a:defRPr sz="1800" b="0">
                <a:solidFill>
                  <a:srgbClr val="595959"/>
                </a:solidFill>
                <a:latin typeface="Arial"/>
                <a:ea typeface="Arial"/>
                <a:cs typeface="Arial"/>
                <a:sym typeface="Arial"/>
              </a:defRPr>
            </a:lvl1pPr>
            <a:lvl2pPr>
              <a:defRPr sz="1800" b="0">
                <a:solidFill>
                  <a:srgbClr val="595959"/>
                </a:solidFill>
                <a:latin typeface="Arial"/>
                <a:ea typeface="Arial"/>
                <a:cs typeface="Arial"/>
                <a:sym typeface="Arial"/>
              </a:defRPr>
            </a:lvl2pPr>
            <a:lvl3pPr>
              <a:defRPr sz="1800" b="0">
                <a:solidFill>
                  <a:srgbClr val="595959"/>
                </a:solidFill>
                <a:latin typeface="Arial"/>
                <a:ea typeface="Arial"/>
                <a:cs typeface="Arial"/>
                <a:sym typeface="Arial"/>
              </a:defRPr>
            </a:lvl3pPr>
            <a:lvl4pPr>
              <a:defRPr sz="1800" b="0">
                <a:solidFill>
                  <a:srgbClr val="595959"/>
                </a:solidFill>
                <a:latin typeface="Arial"/>
                <a:ea typeface="Arial"/>
                <a:cs typeface="Arial"/>
                <a:sym typeface="Arial"/>
              </a:defRPr>
            </a:lvl4pPr>
            <a:lvl5pPr>
              <a:defRPr sz="1800" b="0">
                <a:solidFill>
                  <a:srgbClr val="595959"/>
                </a:solidFill>
                <a:latin typeface="Arial"/>
                <a:ea typeface="Arial"/>
                <a:cs typeface="Arial"/>
                <a:sym typeface="Arial"/>
              </a:defRPr>
            </a:lvl5pPr>
          </a:lstStyle>
          <a:p>
            <a:pPr lvl="0">
              <a:defRPr>
                <a:solidFill>
                  <a:srgbClr val="000000"/>
                </a:solidFill>
              </a:defRPr>
            </a:pPr>
            <a:r>
              <a:rPr>
                <a:solidFill>
                  <a:srgbClr val="595959"/>
                </a:solidFill>
              </a:rPr>
              <a:t>Body Level One</a:t>
            </a:r>
          </a:p>
          <a:p>
            <a:pPr lvl="1">
              <a:defRPr>
                <a:solidFill>
                  <a:srgbClr val="000000"/>
                </a:solidFill>
              </a:defRPr>
            </a:pPr>
            <a:r>
              <a:rPr>
                <a:solidFill>
                  <a:srgbClr val="595959"/>
                </a:solidFill>
              </a:rPr>
              <a:t>Body Level Two</a:t>
            </a:r>
          </a:p>
          <a:p>
            <a:pPr lvl="2">
              <a:defRPr>
                <a:solidFill>
                  <a:srgbClr val="000000"/>
                </a:solidFill>
              </a:defRPr>
            </a:pPr>
            <a:r>
              <a:rPr>
                <a:solidFill>
                  <a:srgbClr val="595959"/>
                </a:solidFill>
              </a:rPr>
              <a:t>Body Level Three</a:t>
            </a:r>
          </a:p>
          <a:p>
            <a:pPr lvl="3">
              <a:defRPr>
                <a:solidFill>
                  <a:srgbClr val="000000"/>
                </a:solidFill>
              </a:defRPr>
            </a:pPr>
            <a:r>
              <a:rPr>
                <a:solidFill>
                  <a:srgbClr val="595959"/>
                </a:solidFill>
              </a:rPr>
              <a:t>Body Level Four</a:t>
            </a:r>
          </a:p>
          <a:p>
            <a:pPr lvl="4">
              <a:defRPr>
                <a:solidFill>
                  <a:srgbClr val="000000"/>
                </a:solidFill>
              </a:defRPr>
            </a:pPr>
            <a:r>
              <a:rPr>
                <a:solidFill>
                  <a:srgbClr val="595959"/>
                </a:solidFill>
              </a:rPr>
              <a:t>Body Level Five</a:t>
            </a:r>
          </a:p>
        </p:txBody>
      </p:sp>
      <p:sp>
        <p:nvSpPr>
          <p:cNvPr id="698" name="Shape 69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Big number">
    <p:spTree>
      <p:nvGrpSpPr>
        <p:cNvPr id="1" name=""/>
        <p:cNvGrpSpPr/>
        <p:nvPr/>
      </p:nvGrpSpPr>
      <p:grpSpPr>
        <a:xfrm>
          <a:off x="0" y="0"/>
          <a:ext cx="0" cy="0"/>
          <a:chOff x="0" y="0"/>
          <a:chExt cx="0" cy="0"/>
        </a:xfrm>
      </p:grpSpPr>
      <p:sp>
        <p:nvSpPr>
          <p:cNvPr id="700" name="Shape 700"/>
          <p:cNvSpPr>
            <a:spLocks noGrp="1"/>
          </p:cNvSpPr>
          <p:nvPr>
            <p:ph type="title"/>
          </p:nvPr>
        </p:nvSpPr>
        <p:spPr>
          <a:xfrm>
            <a:off x="311698" y="0"/>
            <a:ext cx="8520603" cy="3069626"/>
          </a:xfrm>
          <a:prstGeom prst="rect">
            <a:avLst/>
          </a:prstGeom>
        </p:spPr>
        <p:txBody>
          <a:bodyPr anchor="b"/>
          <a:lstStyle>
            <a:lvl1pPr algn="ctr">
              <a:defRPr sz="12000"/>
            </a:lvl1pPr>
          </a:lstStyle>
          <a:p>
            <a:pPr lvl="0">
              <a:defRPr sz="1800"/>
            </a:pPr>
            <a:r>
              <a:rPr sz="12000"/>
              <a:t>Title Text</a:t>
            </a:r>
          </a:p>
        </p:txBody>
      </p:sp>
      <p:sp>
        <p:nvSpPr>
          <p:cNvPr id="701" name="Shape 701"/>
          <p:cNvSpPr>
            <a:spLocks noGrp="1"/>
          </p:cNvSpPr>
          <p:nvPr>
            <p:ph type="body" idx="1"/>
          </p:nvPr>
        </p:nvSpPr>
        <p:spPr>
          <a:xfrm>
            <a:off x="311698" y="3152225"/>
            <a:ext cx="8520603" cy="1991275"/>
          </a:xfrm>
          <a:prstGeom prst="rect">
            <a:avLst/>
          </a:prstGeom>
        </p:spPr>
        <p:txBody>
          <a:bodyPr lIns="91423" tIns="91423" rIns="91423" bIns="91423"/>
          <a:lstStyle>
            <a:lvl1pPr algn="ctr">
              <a:lnSpc>
                <a:spcPct val="115000"/>
              </a:lnSpc>
              <a:spcBef>
                <a:spcPts val="1600"/>
              </a:spcBef>
              <a:defRPr sz="1800" b="0">
                <a:solidFill>
                  <a:srgbClr val="595959"/>
                </a:solidFill>
                <a:latin typeface="Arial"/>
                <a:ea typeface="Arial"/>
                <a:cs typeface="Arial"/>
                <a:sym typeface="Arial"/>
              </a:defRPr>
            </a:lvl1pPr>
            <a:lvl2pPr algn="ctr">
              <a:lnSpc>
                <a:spcPct val="115000"/>
              </a:lnSpc>
              <a:spcBef>
                <a:spcPts val="1600"/>
              </a:spcBef>
              <a:defRPr sz="1800" b="0">
                <a:solidFill>
                  <a:srgbClr val="595959"/>
                </a:solidFill>
                <a:latin typeface="Arial"/>
                <a:ea typeface="Arial"/>
                <a:cs typeface="Arial"/>
                <a:sym typeface="Arial"/>
              </a:defRPr>
            </a:lvl2pPr>
            <a:lvl3pPr algn="ctr">
              <a:lnSpc>
                <a:spcPct val="115000"/>
              </a:lnSpc>
              <a:spcBef>
                <a:spcPts val="1600"/>
              </a:spcBef>
              <a:defRPr sz="1800" b="0">
                <a:solidFill>
                  <a:srgbClr val="595959"/>
                </a:solidFill>
                <a:latin typeface="Arial"/>
                <a:ea typeface="Arial"/>
                <a:cs typeface="Arial"/>
                <a:sym typeface="Arial"/>
              </a:defRPr>
            </a:lvl3pPr>
            <a:lvl4pPr algn="ctr">
              <a:lnSpc>
                <a:spcPct val="115000"/>
              </a:lnSpc>
              <a:spcBef>
                <a:spcPts val="1600"/>
              </a:spcBef>
              <a:defRPr sz="1800" b="0">
                <a:solidFill>
                  <a:srgbClr val="595959"/>
                </a:solidFill>
                <a:latin typeface="Arial"/>
                <a:ea typeface="Arial"/>
                <a:cs typeface="Arial"/>
                <a:sym typeface="Arial"/>
              </a:defRPr>
            </a:lvl4pPr>
            <a:lvl5pPr algn="ctr">
              <a:lnSpc>
                <a:spcPct val="115000"/>
              </a:lnSpc>
              <a:spcBef>
                <a:spcPts val="1600"/>
              </a:spcBef>
              <a:defRPr sz="1800" b="0">
                <a:solidFill>
                  <a:srgbClr val="595959"/>
                </a:solidFill>
                <a:latin typeface="Arial"/>
                <a:ea typeface="Arial"/>
                <a:cs typeface="Arial"/>
                <a:sym typeface="Arial"/>
              </a:defRPr>
            </a:lvl5pPr>
          </a:lstStyle>
          <a:p>
            <a:pPr lvl="0">
              <a:defRPr>
                <a:solidFill>
                  <a:srgbClr val="000000"/>
                </a:solidFill>
              </a:defRPr>
            </a:pPr>
            <a:r>
              <a:rPr>
                <a:solidFill>
                  <a:srgbClr val="595959"/>
                </a:solidFill>
              </a:rPr>
              <a:t>Body Level One</a:t>
            </a:r>
          </a:p>
          <a:p>
            <a:pPr lvl="1">
              <a:defRPr>
                <a:solidFill>
                  <a:srgbClr val="000000"/>
                </a:solidFill>
              </a:defRPr>
            </a:pPr>
            <a:r>
              <a:rPr>
                <a:solidFill>
                  <a:srgbClr val="595959"/>
                </a:solidFill>
              </a:rPr>
              <a:t>Body Level Two</a:t>
            </a:r>
          </a:p>
          <a:p>
            <a:pPr lvl="2">
              <a:defRPr>
                <a:solidFill>
                  <a:srgbClr val="000000"/>
                </a:solidFill>
              </a:defRPr>
            </a:pPr>
            <a:r>
              <a:rPr>
                <a:solidFill>
                  <a:srgbClr val="595959"/>
                </a:solidFill>
              </a:rPr>
              <a:t>Body Level Three</a:t>
            </a:r>
          </a:p>
          <a:p>
            <a:pPr lvl="3">
              <a:defRPr>
                <a:solidFill>
                  <a:srgbClr val="000000"/>
                </a:solidFill>
              </a:defRPr>
            </a:pPr>
            <a:r>
              <a:rPr>
                <a:solidFill>
                  <a:srgbClr val="595959"/>
                </a:solidFill>
              </a:rPr>
              <a:t>Body Level Four</a:t>
            </a:r>
          </a:p>
          <a:p>
            <a:pPr lvl="4">
              <a:defRPr>
                <a:solidFill>
                  <a:srgbClr val="000000"/>
                </a:solidFill>
              </a:defRPr>
            </a:pPr>
            <a:r>
              <a:rPr>
                <a:solidFill>
                  <a:srgbClr val="595959"/>
                </a:solidFill>
              </a:rPr>
              <a:t>Body Level Five</a:t>
            </a:r>
          </a:p>
        </p:txBody>
      </p:sp>
      <p:sp>
        <p:nvSpPr>
          <p:cNvPr id="702" name="Shape 70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4" name="Shape 70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Title dark">
    <p:bg>
      <p:bgPr>
        <a:solidFill>
          <a:srgbClr val="1C304A"/>
        </a:solidFill>
        <a:effectLst/>
      </p:bgPr>
    </p:bg>
    <p:spTree>
      <p:nvGrpSpPr>
        <p:cNvPr id="1" name=""/>
        <p:cNvGrpSpPr/>
        <p:nvPr/>
      </p:nvGrpSpPr>
      <p:grpSpPr>
        <a:xfrm>
          <a:off x="0" y="0"/>
          <a:ext cx="0" cy="0"/>
          <a:chOff x="0" y="0"/>
          <a:chExt cx="0" cy="0"/>
        </a:xfrm>
      </p:grpSpPr>
      <p:sp>
        <p:nvSpPr>
          <p:cNvPr id="706" name="Shape 706"/>
          <p:cNvSpPr>
            <a:spLocks noGrp="1"/>
          </p:cNvSpPr>
          <p:nvPr>
            <p:ph type="body" idx="1"/>
          </p:nvPr>
        </p:nvSpPr>
        <p:spPr>
          <a:xfrm>
            <a:off x="657225" y="623887"/>
            <a:ext cx="7273801" cy="2942102"/>
          </a:xfrm>
          <a:prstGeom prst="rect">
            <a:avLst/>
          </a:prstGeom>
        </p:spPr>
        <p:txBody>
          <a:bodyPr/>
          <a:lstStyle>
            <a:lvl1pPr>
              <a:defRPr>
                <a:solidFill>
                  <a:srgbClr val="00CFFF"/>
                </a:solidFill>
              </a:defRPr>
            </a:lvl1pPr>
            <a:lvl2pPr>
              <a:defRPr>
                <a:solidFill>
                  <a:srgbClr val="00CFFF"/>
                </a:solidFill>
              </a:defRPr>
            </a:lvl2pPr>
            <a:lvl3pPr>
              <a:defRPr>
                <a:solidFill>
                  <a:srgbClr val="00CFFF"/>
                </a:solidFill>
              </a:defRPr>
            </a:lvl3pPr>
            <a:lvl4pPr>
              <a:defRPr>
                <a:solidFill>
                  <a:srgbClr val="00CFFF"/>
                </a:solidFill>
              </a:defRPr>
            </a:lvl4pPr>
            <a:lvl5pPr>
              <a:defRPr>
                <a:solidFill>
                  <a:srgbClr val="00CFFF"/>
                </a:solidFill>
              </a:defRPr>
            </a:lvl5pPr>
          </a:lstStyle>
          <a:p>
            <a:pPr lvl="0">
              <a:defRPr sz="1800" b="0">
                <a:solidFill>
                  <a:srgbClr val="000000"/>
                </a:solidFill>
              </a:defRPr>
            </a:pPr>
            <a:r>
              <a:rPr sz="5000" b="1">
                <a:solidFill>
                  <a:srgbClr val="00CFFF"/>
                </a:solidFill>
              </a:rPr>
              <a:t>Body Level One</a:t>
            </a:r>
          </a:p>
          <a:p>
            <a:pPr lvl="1">
              <a:defRPr sz="1800" b="0">
                <a:solidFill>
                  <a:srgbClr val="000000"/>
                </a:solidFill>
              </a:defRPr>
            </a:pPr>
            <a:r>
              <a:rPr sz="5000" b="1">
                <a:solidFill>
                  <a:srgbClr val="00CFFF"/>
                </a:solidFill>
              </a:rPr>
              <a:t>Body Level Two</a:t>
            </a:r>
          </a:p>
          <a:p>
            <a:pPr lvl="2">
              <a:defRPr sz="1800" b="0">
                <a:solidFill>
                  <a:srgbClr val="000000"/>
                </a:solidFill>
              </a:defRPr>
            </a:pPr>
            <a:r>
              <a:rPr sz="5000" b="1">
                <a:solidFill>
                  <a:srgbClr val="00CFFF"/>
                </a:solidFill>
              </a:rPr>
              <a:t>Body Level Three</a:t>
            </a:r>
          </a:p>
          <a:p>
            <a:pPr lvl="3">
              <a:defRPr sz="1800" b="0">
                <a:solidFill>
                  <a:srgbClr val="000000"/>
                </a:solidFill>
              </a:defRPr>
            </a:pPr>
            <a:r>
              <a:rPr sz="5000" b="1">
                <a:solidFill>
                  <a:srgbClr val="00CFFF"/>
                </a:solidFill>
              </a:rPr>
              <a:t>Body Level Four</a:t>
            </a:r>
          </a:p>
          <a:p>
            <a:pPr lvl="4">
              <a:defRPr sz="1800" b="0">
                <a:solidFill>
                  <a:srgbClr val="000000"/>
                </a:solidFill>
              </a:defRPr>
            </a:pPr>
            <a:r>
              <a:rPr sz="5000" b="1">
                <a:solidFill>
                  <a:srgbClr val="00CFFF"/>
                </a:solidFill>
              </a:rPr>
              <a:t>Body Level Five</a:t>
            </a:r>
          </a:p>
        </p:txBody>
      </p:sp>
      <p:pic>
        <p:nvPicPr>
          <p:cNvPr id="707" name="image2.png"/>
          <p:cNvPicPr/>
          <p:nvPr/>
        </p:nvPicPr>
        <p:blipFill>
          <a:blip r:embed="rId2" cstate="print">
            <a:extLst>
              <a:ext uri="{28A0092B-C50C-407E-A947-70E740481C1C}">
                <a14:useLocalDpi xmlns:a14="http://schemas.microsoft.com/office/drawing/2010/main"/>
              </a:ext>
            </a:extLst>
          </a:blip>
          <a:stretch>
            <a:fillRect/>
          </a:stretch>
        </p:blipFill>
        <p:spPr>
          <a:xfrm>
            <a:off x="689609" y="4462745"/>
            <a:ext cx="300301" cy="300302"/>
          </a:xfrm>
          <a:prstGeom prst="rect">
            <a:avLst/>
          </a:prstGeom>
          <a:ln w="12700">
            <a:miter lim="400000"/>
          </a:ln>
        </p:spPr>
      </p:pic>
      <p:sp>
        <p:nvSpPr>
          <p:cNvPr id="708" name="Shape 708"/>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Title white">
    <p:bg>
      <p:bgPr>
        <a:solidFill>
          <a:srgbClr val="FEFDFD"/>
        </a:solidFill>
        <a:effectLst/>
      </p:bgPr>
    </p:bg>
    <p:spTree>
      <p:nvGrpSpPr>
        <p:cNvPr id="1" name=""/>
        <p:cNvGrpSpPr/>
        <p:nvPr/>
      </p:nvGrpSpPr>
      <p:grpSpPr>
        <a:xfrm>
          <a:off x="0" y="0"/>
          <a:ext cx="0" cy="0"/>
          <a:chOff x="0" y="0"/>
          <a:chExt cx="0" cy="0"/>
        </a:xfrm>
      </p:grpSpPr>
      <p:sp>
        <p:nvSpPr>
          <p:cNvPr id="710" name="Shape 710"/>
          <p:cNvSpPr>
            <a:spLocks noGrp="1"/>
          </p:cNvSpPr>
          <p:nvPr>
            <p:ph type="body" idx="1"/>
          </p:nvPr>
        </p:nvSpPr>
        <p:spPr>
          <a:xfrm>
            <a:off x="657225" y="623887"/>
            <a:ext cx="7273801" cy="3630301"/>
          </a:xfrm>
          <a:prstGeom prst="rect">
            <a:avLst/>
          </a:prstGeom>
        </p:spPr>
        <p:txBody>
          <a:bodyPr/>
          <a:lstStyle/>
          <a:p>
            <a:pPr lvl="0">
              <a:defRPr sz="1800" b="0">
                <a:solidFill>
                  <a:srgbClr val="000000"/>
                </a:solidFill>
              </a:defRPr>
            </a:pPr>
            <a:r>
              <a:rPr sz="5000" b="1">
                <a:solidFill>
                  <a:srgbClr val="1C304A"/>
                </a:solidFill>
              </a:rPr>
              <a:t>Body Level One</a:t>
            </a:r>
          </a:p>
          <a:p>
            <a:pPr lvl="1">
              <a:defRPr sz="1800" b="0">
                <a:solidFill>
                  <a:srgbClr val="000000"/>
                </a:solidFill>
              </a:defRPr>
            </a:pPr>
            <a:r>
              <a:rPr sz="5000" b="1">
                <a:solidFill>
                  <a:srgbClr val="1C304A"/>
                </a:solidFill>
              </a:rPr>
              <a:t>Body Level Two</a:t>
            </a:r>
          </a:p>
          <a:p>
            <a:pPr lvl="2">
              <a:defRPr sz="1800" b="0">
                <a:solidFill>
                  <a:srgbClr val="000000"/>
                </a:solidFill>
              </a:defRPr>
            </a:pPr>
            <a:r>
              <a:rPr sz="5000" b="1">
                <a:solidFill>
                  <a:srgbClr val="1C304A"/>
                </a:solidFill>
              </a:rPr>
              <a:t>Body Level Three</a:t>
            </a:r>
          </a:p>
          <a:p>
            <a:pPr lvl="3">
              <a:defRPr sz="1800" b="0">
                <a:solidFill>
                  <a:srgbClr val="000000"/>
                </a:solidFill>
              </a:defRPr>
            </a:pPr>
            <a:r>
              <a:rPr sz="5000" b="1">
                <a:solidFill>
                  <a:srgbClr val="1C304A"/>
                </a:solidFill>
              </a:rPr>
              <a:t>Body Level Four</a:t>
            </a:r>
          </a:p>
          <a:p>
            <a:pPr lvl="4">
              <a:defRPr sz="1800" b="0">
                <a:solidFill>
                  <a:srgbClr val="000000"/>
                </a:solidFill>
              </a:defRPr>
            </a:pPr>
            <a:r>
              <a:rPr sz="5000" b="1">
                <a:solidFill>
                  <a:srgbClr val="1C304A"/>
                </a:solidFill>
              </a:rPr>
              <a:t>Body Level Five</a:t>
            </a:r>
          </a:p>
        </p:txBody>
      </p:sp>
      <p:sp>
        <p:nvSpPr>
          <p:cNvPr id="711" name="Shape 711"/>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Divider bright">
    <p:spTree>
      <p:nvGrpSpPr>
        <p:cNvPr id="1" name=""/>
        <p:cNvGrpSpPr/>
        <p:nvPr/>
      </p:nvGrpSpPr>
      <p:grpSpPr>
        <a:xfrm>
          <a:off x="0" y="0"/>
          <a:ext cx="0" cy="0"/>
          <a:chOff x="0" y="0"/>
          <a:chExt cx="0" cy="0"/>
        </a:xfrm>
      </p:grpSpPr>
      <p:sp>
        <p:nvSpPr>
          <p:cNvPr id="713" name="Shape 713"/>
          <p:cNvSpPr>
            <a:spLocks noGrp="1"/>
          </p:cNvSpPr>
          <p:nvPr>
            <p:ph type="body" idx="1"/>
          </p:nvPr>
        </p:nvSpPr>
        <p:spPr>
          <a:xfrm>
            <a:off x="666742" y="1659134"/>
            <a:ext cx="6043201" cy="1825265"/>
          </a:xfrm>
          <a:prstGeom prst="rect">
            <a:avLst/>
          </a:prstGeom>
        </p:spPr>
        <p:txBody>
          <a:bodyPr anchor="ct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14" name="Shape 714"/>
          <p:cNvSpPr>
            <a:spLocks noGrp="1"/>
          </p:cNvSpPr>
          <p:nvPr>
            <p:ph type="sldNum" sz="quarter" idx="2"/>
          </p:nvPr>
        </p:nvSpPr>
        <p:spPr>
          <a:xfrm>
            <a:off x="8306800" y="4814794"/>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Numbered boxes white">
    <p:spTree>
      <p:nvGrpSpPr>
        <p:cNvPr id="1" name=""/>
        <p:cNvGrpSpPr/>
        <p:nvPr/>
      </p:nvGrpSpPr>
      <p:grpSpPr>
        <a:xfrm>
          <a:off x="0" y="0"/>
          <a:ext cx="0" cy="0"/>
          <a:chOff x="0" y="0"/>
          <a:chExt cx="0" cy="0"/>
        </a:xfrm>
      </p:grpSpPr>
      <p:sp>
        <p:nvSpPr>
          <p:cNvPr id="47" name="Shape 47"/>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Divider dark">
    <p:bg>
      <p:bgPr>
        <a:solidFill>
          <a:srgbClr val="1C304A"/>
        </a:solidFill>
        <a:effectLst/>
      </p:bgPr>
    </p:bg>
    <p:spTree>
      <p:nvGrpSpPr>
        <p:cNvPr id="1" name=""/>
        <p:cNvGrpSpPr/>
        <p:nvPr/>
      </p:nvGrpSpPr>
      <p:grpSpPr>
        <a:xfrm>
          <a:off x="0" y="0"/>
          <a:ext cx="0" cy="0"/>
          <a:chOff x="0" y="0"/>
          <a:chExt cx="0" cy="0"/>
        </a:xfrm>
      </p:grpSpPr>
      <p:sp>
        <p:nvSpPr>
          <p:cNvPr id="716" name="Shape 716"/>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pic>
        <p:nvPicPr>
          <p:cNvPr id="717" name="image2.png"/>
          <p:cNvPicPr/>
          <p:nvPr/>
        </p:nvPicPr>
        <p:blipFill>
          <a:blip r:embed="rId2" cstate="print">
            <a:extLst>
              <a:ext uri="{28A0092B-C50C-407E-A947-70E740481C1C}">
                <a14:useLocalDpi xmlns:a14="http://schemas.microsoft.com/office/drawing/2010/main"/>
              </a:ext>
            </a:extLst>
          </a:blip>
          <a:stretch>
            <a:fillRect/>
          </a:stretch>
        </p:blipFill>
        <p:spPr>
          <a:xfrm>
            <a:off x="687947" y="4674377"/>
            <a:ext cx="233401" cy="233402"/>
          </a:xfrm>
          <a:prstGeom prst="rect">
            <a:avLst/>
          </a:prstGeom>
          <a:ln w="12700">
            <a:miter lim="400000"/>
          </a:ln>
        </p:spPr>
      </p:pic>
      <p:sp>
        <p:nvSpPr>
          <p:cNvPr id="718" name="Shape 718"/>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Divider dark copy">
    <p:bg>
      <p:bgPr>
        <a:solidFill>
          <a:srgbClr val="FEFDFD"/>
        </a:solidFill>
        <a:effectLst/>
      </p:bgPr>
    </p:bg>
    <p:spTree>
      <p:nvGrpSpPr>
        <p:cNvPr id="1" name=""/>
        <p:cNvGrpSpPr/>
        <p:nvPr/>
      </p:nvGrpSpPr>
      <p:grpSpPr>
        <a:xfrm>
          <a:off x="0" y="0"/>
          <a:ext cx="0" cy="0"/>
          <a:chOff x="0" y="0"/>
          <a:chExt cx="0" cy="0"/>
        </a:xfrm>
      </p:grpSpPr>
      <p:sp>
        <p:nvSpPr>
          <p:cNvPr id="720" name="Shape 720"/>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21" name="Shape 721"/>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Quote lg white">
    <p:bg>
      <p:bgPr>
        <a:solidFill>
          <a:srgbClr val="FEFDFD"/>
        </a:solidFill>
        <a:effectLst/>
      </p:bgPr>
    </p:bg>
    <p:spTree>
      <p:nvGrpSpPr>
        <p:cNvPr id="1" name=""/>
        <p:cNvGrpSpPr/>
        <p:nvPr/>
      </p:nvGrpSpPr>
      <p:grpSpPr>
        <a:xfrm>
          <a:off x="0" y="0"/>
          <a:ext cx="0" cy="0"/>
          <a:chOff x="0" y="0"/>
          <a:chExt cx="0" cy="0"/>
        </a:xfrm>
      </p:grpSpPr>
      <p:sp>
        <p:nvSpPr>
          <p:cNvPr id="723" name="Shape 723"/>
          <p:cNvSpPr>
            <a:spLocks noGrp="1"/>
          </p:cNvSpPr>
          <p:nvPr>
            <p:ph type="body" idx="1"/>
          </p:nvPr>
        </p:nvSpPr>
        <p:spPr>
          <a:xfrm>
            <a:off x="664150" y="876300"/>
            <a:ext cx="7810501" cy="3382501"/>
          </a:xfrm>
          <a:prstGeom prst="rect">
            <a:avLst/>
          </a:prstGeom>
        </p:spPr>
        <p:txBody>
          <a:bodyPr anchor="ctr"/>
          <a:lstStyle>
            <a:lvl1pPr>
              <a:lnSpc>
                <a:spcPct val="120000"/>
              </a:lnSpc>
              <a:defRPr sz="3000"/>
            </a:lvl1pPr>
            <a:lvl2pPr>
              <a:lnSpc>
                <a:spcPct val="120000"/>
              </a:lnSpc>
              <a:defRPr sz="3000"/>
            </a:lvl2pPr>
            <a:lvl3pPr>
              <a:lnSpc>
                <a:spcPct val="120000"/>
              </a:lnSpc>
              <a:defRPr sz="3000"/>
            </a:lvl3pPr>
            <a:lvl4pPr>
              <a:lnSpc>
                <a:spcPct val="120000"/>
              </a:lnSpc>
              <a:defRPr sz="3000"/>
            </a:lvl4pPr>
            <a:lvl5pPr>
              <a:lnSpc>
                <a:spcPct val="12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24" name="Shape 724"/>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Quote lg bright">
    <p:spTree>
      <p:nvGrpSpPr>
        <p:cNvPr id="1" name=""/>
        <p:cNvGrpSpPr/>
        <p:nvPr/>
      </p:nvGrpSpPr>
      <p:grpSpPr>
        <a:xfrm>
          <a:off x="0" y="0"/>
          <a:ext cx="0" cy="0"/>
          <a:chOff x="0" y="0"/>
          <a:chExt cx="0" cy="0"/>
        </a:xfrm>
      </p:grpSpPr>
      <p:sp>
        <p:nvSpPr>
          <p:cNvPr id="726" name="Shape 726"/>
          <p:cNvSpPr>
            <a:spLocks noGrp="1"/>
          </p:cNvSpPr>
          <p:nvPr>
            <p:ph type="body" idx="1"/>
          </p:nvPr>
        </p:nvSpPr>
        <p:spPr>
          <a:xfrm>
            <a:off x="664150" y="876300"/>
            <a:ext cx="7810501" cy="3382501"/>
          </a:xfrm>
          <a:prstGeom prst="rect">
            <a:avLst/>
          </a:prstGeom>
        </p:spPr>
        <p:txBody>
          <a:bodyPr anchor="ctr"/>
          <a:lstStyle>
            <a:lvl1pPr>
              <a:lnSpc>
                <a:spcPct val="120000"/>
              </a:lnSpc>
              <a:defRPr sz="3000"/>
            </a:lvl1pPr>
            <a:lvl2pPr>
              <a:lnSpc>
                <a:spcPct val="120000"/>
              </a:lnSpc>
              <a:defRPr sz="3000"/>
            </a:lvl2pPr>
            <a:lvl3pPr>
              <a:lnSpc>
                <a:spcPct val="120000"/>
              </a:lnSpc>
              <a:defRPr sz="3000"/>
            </a:lvl3pPr>
            <a:lvl4pPr>
              <a:lnSpc>
                <a:spcPct val="120000"/>
              </a:lnSpc>
              <a:defRPr sz="3000"/>
            </a:lvl4pPr>
            <a:lvl5pPr>
              <a:lnSpc>
                <a:spcPct val="12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27" name="Shape 727"/>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Bullets white">
    <p:bg>
      <p:bgPr>
        <a:solidFill>
          <a:srgbClr val="FEFDFD"/>
        </a:solidFill>
        <a:effectLst/>
      </p:bgPr>
    </p:bg>
    <p:spTree>
      <p:nvGrpSpPr>
        <p:cNvPr id="1" name=""/>
        <p:cNvGrpSpPr/>
        <p:nvPr/>
      </p:nvGrpSpPr>
      <p:grpSpPr>
        <a:xfrm>
          <a:off x="0" y="0"/>
          <a:ext cx="0" cy="0"/>
          <a:chOff x="0" y="0"/>
          <a:chExt cx="0" cy="0"/>
        </a:xfrm>
      </p:grpSpPr>
      <p:sp>
        <p:nvSpPr>
          <p:cNvPr id="729" name="Shape 729"/>
          <p:cNvSpPr>
            <a:spLocks noGrp="1"/>
          </p:cNvSpPr>
          <p:nvPr>
            <p:ph type="body" idx="1"/>
          </p:nvPr>
        </p:nvSpPr>
        <p:spPr>
          <a:xfrm>
            <a:off x="671453" y="649992"/>
            <a:ext cx="6856801" cy="418203"/>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30" name="Shape 730"/>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Bullets dark">
    <p:bg>
      <p:bgPr>
        <a:solidFill>
          <a:srgbClr val="1C304A"/>
        </a:solidFill>
        <a:effectLst/>
      </p:bgPr>
    </p:bg>
    <p:spTree>
      <p:nvGrpSpPr>
        <p:cNvPr id="1" name=""/>
        <p:cNvGrpSpPr/>
        <p:nvPr/>
      </p:nvGrpSpPr>
      <p:grpSpPr>
        <a:xfrm>
          <a:off x="0" y="0"/>
          <a:ext cx="0" cy="0"/>
          <a:chOff x="0" y="0"/>
          <a:chExt cx="0" cy="0"/>
        </a:xfrm>
      </p:grpSpPr>
      <p:sp>
        <p:nvSpPr>
          <p:cNvPr id="732" name="Shape 732"/>
          <p:cNvSpPr>
            <a:spLocks noGrp="1"/>
          </p:cNvSpPr>
          <p:nvPr>
            <p:ph type="body" idx="1"/>
          </p:nvPr>
        </p:nvSpPr>
        <p:spPr>
          <a:xfrm>
            <a:off x="671453" y="649992"/>
            <a:ext cx="6856801" cy="418203"/>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33" name="Shape 733"/>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Image bullets bright">
    <p:spTree>
      <p:nvGrpSpPr>
        <p:cNvPr id="1" name=""/>
        <p:cNvGrpSpPr/>
        <p:nvPr/>
      </p:nvGrpSpPr>
      <p:grpSpPr>
        <a:xfrm>
          <a:off x="0" y="0"/>
          <a:ext cx="0" cy="0"/>
          <a:chOff x="0" y="0"/>
          <a:chExt cx="0" cy="0"/>
        </a:xfrm>
      </p:grpSpPr>
      <p:sp>
        <p:nvSpPr>
          <p:cNvPr id="735" name="Shape 735"/>
          <p:cNvSpPr/>
          <p:nvPr/>
        </p:nvSpPr>
        <p:spPr>
          <a:xfrm>
            <a:off x="4663976" y="3150729"/>
            <a:ext cx="880503" cy="880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cstate="print">
              <a:extLst>
                <a:ext uri="{28A0092B-C50C-407E-A947-70E740481C1C}">
                  <a14:useLocalDpi xmlns:a14="http://schemas.microsoft.com/office/drawing/2010/main"/>
                </a:ext>
              </a:extLst>
            </a:blip>
            <a:stretch>
              <a:fillRect/>
            </a:stretch>
          </a:blipFill>
          <a:ln w="12700">
            <a:miter lim="400000"/>
          </a:ln>
        </p:spPr>
        <p:txBody>
          <a:bodyPr lIns="0" tIns="0" rIns="0" bIns="0" anchor="ctr"/>
          <a:lstStyle/>
          <a:p>
            <a:pPr lvl="0">
              <a:defRPr sz="7500" b="1">
                <a:solidFill>
                  <a:srgbClr val="00CFFF"/>
                </a:solidFill>
              </a:defRPr>
            </a:pPr>
            <a:endParaRPr/>
          </a:p>
        </p:txBody>
      </p:sp>
      <p:sp>
        <p:nvSpPr>
          <p:cNvPr id="736" name="Shape 736"/>
          <p:cNvSpPr/>
          <p:nvPr/>
        </p:nvSpPr>
        <p:spPr>
          <a:xfrm>
            <a:off x="675404" y="1352228"/>
            <a:ext cx="880500" cy="8805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00CFFF"/>
                </a:solidFill>
              </a:defRPr>
            </a:pPr>
            <a:endParaRPr/>
          </a:p>
        </p:txBody>
      </p:sp>
      <p:sp>
        <p:nvSpPr>
          <p:cNvPr id="737" name="Shape 737"/>
          <p:cNvSpPr/>
          <p:nvPr/>
        </p:nvSpPr>
        <p:spPr>
          <a:xfrm>
            <a:off x="4663976" y="1352228"/>
            <a:ext cx="880503" cy="8805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00CFFF"/>
                </a:solidFill>
              </a:defRPr>
            </a:pPr>
            <a:endParaRPr/>
          </a:p>
        </p:txBody>
      </p:sp>
      <p:sp>
        <p:nvSpPr>
          <p:cNvPr id="738" name="Shape 738"/>
          <p:cNvSpPr>
            <a:spLocks noGrp="1"/>
          </p:cNvSpPr>
          <p:nvPr>
            <p:ph type="body" idx="1"/>
          </p:nvPr>
        </p:nvSpPr>
        <p:spPr>
          <a:xfrm>
            <a:off x="671453" y="649992"/>
            <a:ext cx="6856801" cy="418203"/>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39" name="Shape 739"/>
          <p:cNvSpPr/>
          <p:nvPr/>
        </p:nvSpPr>
        <p:spPr>
          <a:xfrm>
            <a:off x="668026" y="3150100"/>
            <a:ext cx="880500" cy="8805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00CFFF"/>
                </a:solidFill>
              </a:defRPr>
            </a:pPr>
            <a:endParaRPr/>
          </a:p>
        </p:txBody>
      </p:sp>
      <p:sp>
        <p:nvSpPr>
          <p:cNvPr id="740" name="Shape 740"/>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Image bullets white">
    <p:bg>
      <p:bgPr>
        <a:solidFill>
          <a:srgbClr val="FEFDFD"/>
        </a:solidFill>
        <a:effectLst/>
      </p:bgPr>
    </p:bg>
    <p:spTree>
      <p:nvGrpSpPr>
        <p:cNvPr id="1" name=""/>
        <p:cNvGrpSpPr/>
        <p:nvPr/>
      </p:nvGrpSpPr>
      <p:grpSpPr>
        <a:xfrm>
          <a:off x="0" y="0"/>
          <a:ext cx="0" cy="0"/>
          <a:chOff x="0" y="0"/>
          <a:chExt cx="0" cy="0"/>
        </a:xfrm>
      </p:grpSpPr>
      <p:sp>
        <p:nvSpPr>
          <p:cNvPr id="742" name="Shape 742"/>
          <p:cNvSpPr>
            <a:spLocks noGrp="1"/>
          </p:cNvSpPr>
          <p:nvPr>
            <p:ph type="body" idx="1"/>
          </p:nvPr>
        </p:nvSpPr>
        <p:spPr>
          <a:xfrm>
            <a:off x="671453" y="649992"/>
            <a:ext cx="6856801" cy="418203"/>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43" name="Shape 743"/>
          <p:cNvSpPr/>
          <p:nvPr/>
        </p:nvSpPr>
        <p:spPr>
          <a:xfrm>
            <a:off x="4663976" y="3150729"/>
            <a:ext cx="880503" cy="880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44" name="Shape 744"/>
          <p:cNvSpPr/>
          <p:nvPr/>
        </p:nvSpPr>
        <p:spPr>
          <a:xfrm>
            <a:off x="675404" y="1352228"/>
            <a:ext cx="880500" cy="8805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45" name="Shape 745"/>
          <p:cNvSpPr/>
          <p:nvPr/>
        </p:nvSpPr>
        <p:spPr>
          <a:xfrm>
            <a:off x="4663976" y="1352228"/>
            <a:ext cx="880503" cy="8805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46" name="Shape 746"/>
          <p:cNvSpPr/>
          <p:nvPr/>
        </p:nvSpPr>
        <p:spPr>
          <a:xfrm>
            <a:off x="668026" y="3150100"/>
            <a:ext cx="880500" cy="8805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47" name="Shape 747"/>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name="Numbered boxes dark">
    <p:bg>
      <p:bgPr>
        <a:solidFill>
          <a:srgbClr val="1C304A"/>
        </a:solidFill>
        <a:effectLst/>
      </p:bgPr>
    </p:bg>
    <p:spTree>
      <p:nvGrpSpPr>
        <p:cNvPr id="1" name=""/>
        <p:cNvGrpSpPr/>
        <p:nvPr/>
      </p:nvGrpSpPr>
      <p:grpSpPr>
        <a:xfrm>
          <a:off x="0" y="0"/>
          <a:ext cx="0" cy="0"/>
          <a:chOff x="0" y="0"/>
          <a:chExt cx="0" cy="0"/>
        </a:xfrm>
      </p:grpSpPr>
      <p:sp>
        <p:nvSpPr>
          <p:cNvPr id="749" name="Shape 749"/>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50" name="Shape 750"/>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Numbered boxes dark highlight">
    <p:bg>
      <p:bgPr>
        <a:solidFill>
          <a:srgbClr val="1C304A"/>
        </a:solidFill>
        <a:effectLst/>
      </p:bgPr>
    </p:bg>
    <p:spTree>
      <p:nvGrpSpPr>
        <p:cNvPr id="1" name=""/>
        <p:cNvGrpSpPr/>
        <p:nvPr/>
      </p:nvGrpSpPr>
      <p:grpSpPr>
        <a:xfrm>
          <a:off x="0" y="0"/>
          <a:ext cx="0" cy="0"/>
          <a:chOff x="0" y="0"/>
          <a:chExt cx="0" cy="0"/>
        </a:xfrm>
      </p:grpSpPr>
      <p:sp>
        <p:nvSpPr>
          <p:cNvPr id="752" name="Shape 752"/>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53" name="Shape 753"/>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Numbered boxes white highil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Numbered boxes white">
    <p:bg>
      <p:bgPr>
        <a:solidFill>
          <a:srgbClr val="FEFDFD"/>
        </a:solidFill>
        <a:effectLst/>
      </p:bgPr>
    </p:bg>
    <p:spTree>
      <p:nvGrpSpPr>
        <p:cNvPr id="1" name=""/>
        <p:cNvGrpSpPr/>
        <p:nvPr/>
      </p:nvGrpSpPr>
      <p:grpSpPr>
        <a:xfrm>
          <a:off x="0" y="0"/>
          <a:ext cx="0" cy="0"/>
          <a:chOff x="0" y="0"/>
          <a:chExt cx="0" cy="0"/>
        </a:xfrm>
      </p:grpSpPr>
      <p:sp>
        <p:nvSpPr>
          <p:cNvPr id="755" name="Shape 755"/>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56" name="Shape 756"/>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Numbered boxes white highilght">
    <p:bg>
      <p:bgPr>
        <a:solidFill>
          <a:srgbClr val="FEFDFD"/>
        </a:solidFill>
        <a:effectLst/>
      </p:bgPr>
    </p:bg>
    <p:spTree>
      <p:nvGrpSpPr>
        <p:cNvPr id="1" name=""/>
        <p:cNvGrpSpPr/>
        <p:nvPr/>
      </p:nvGrpSpPr>
      <p:grpSpPr>
        <a:xfrm>
          <a:off x="0" y="0"/>
          <a:ext cx="0" cy="0"/>
          <a:chOff x="0" y="0"/>
          <a:chExt cx="0" cy="0"/>
        </a:xfrm>
      </p:grpSpPr>
      <p:sp>
        <p:nvSpPr>
          <p:cNvPr id="758" name="Shape 758"/>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59" name="Shape 759"/>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Numbered cols 3 dark">
    <p:bg>
      <p:bgPr>
        <a:solidFill>
          <a:srgbClr val="1C304A"/>
        </a:solidFill>
        <a:effectLst/>
      </p:bgPr>
    </p:bg>
    <p:spTree>
      <p:nvGrpSpPr>
        <p:cNvPr id="1" name=""/>
        <p:cNvGrpSpPr/>
        <p:nvPr/>
      </p:nvGrpSpPr>
      <p:grpSpPr>
        <a:xfrm>
          <a:off x="0" y="0"/>
          <a:ext cx="0" cy="0"/>
          <a:chOff x="0" y="0"/>
          <a:chExt cx="0" cy="0"/>
        </a:xfrm>
      </p:grpSpPr>
      <p:sp>
        <p:nvSpPr>
          <p:cNvPr id="761" name="Shape 761"/>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62" name="Shape 762"/>
          <p:cNvSpPr/>
          <p:nvPr/>
        </p:nvSpPr>
        <p:spPr>
          <a:xfrm>
            <a:off x="683418" y="1957388"/>
            <a:ext cx="1857301" cy="85802"/>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63" name="Shape 763"/>
          <p:cNvSpPr/>
          <p:nvPr/>
        </p:nvSpPr>
        <p:spPr>
          <a:xfrm>
            <a:off x="3338376" y="1957388"/>
            <a:ext cx="1857302" cy="85802"/>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64" name="Shape 764"/>
          <p:cNvSpPr/>
          <p:nvPr/>
        </p:nvSpPr>
        <p:spPr>
          <a:xfrm>
            <a:off x="5980645" y="1957388"/>
            <a:ext cx="1857301" cy="85802"/>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765" name="Shape 765"/>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Numbered cols 3 white">
    <p:bg>
      <p:bgPr>
        <a:solidFill>
          <a:srgbClr val="FEFDFD"/>
        </a:solidFill>
        <a:effectLst/>
      </p:bgPr>
    </p:bg>
    <p:spTree>
      <p:nvGrpSpPr>
        <p:cNvPr id="1" name=""/>
        <p:cNvGrpSpPr/>
        <p:nvPr/>
      </p:nvGrpSpPr>
      <p:grpSpPr>
        <a:xfrm>
          <a:off x="0" y="0"/>
          <a:ext cx="0" cy="0"/>
          <a:chOff x="0" y="0"/>
          <a:chExt cx="0" cy="0"/>
        </a:xfrm>
      </p:grpSpPr>
      <p:sp>
        <p:nvSpPr>
          <p:cNvPr id="767" name="Shape 767"/>
          <p:cNvSpPr>
            <a:spLocks noGrp="1"/>
          </p:cNvSpPr>
          <p:nvPr>
            <p:ph type="body" idx="1"/>
          </p:nvPr>
        </p:nvSpPr>
        <p:spPr>
          <a:xfrm>
            <a:off x="695267" y="2063961"/>
            <a:ext cx="584703" cy="2238377"/>
          </a:xfrm>
          <a:prstGeom prst="rect">
            <a:avLst/>
          </a:prstGeom>
        </p:spPr>
        <p:txBody>
          <a:bodyPr/>
          <a:lstStyle>
            <a:lvl1pPr>
              <a:defRPr sz="7500">
                <a:solidFill>
                  <a:srgbClr val="007EA8"/>
                </a:solidFill>
              </a:defRPr>
            </a:lvl1pPr>
            <a:lvl2pPr>
              <a:defRPr sz="7500">
                <a:solidFill>
                  <a:srgbClr val="007EA8"/>
                </a:solidFill>
              </a:defRPr>
            </a:lvl2pPr>
            <a:lvl3pPr>
              <a:defRPr sz="7500">
                <a:solidFill>
                  <a:srgbClr val="007EA8"/>
                </a:solidFill>
              </a:defRPr>
            </a:lvl3pPr>
            <a:lvl4pPr>
              <a:defRPr sz="7500">
                <a:solidFill>
                  <a:srgbClr val="007EA8"/>
                </a:solidFill>
              </a:defRPr>
            </a:lvl4pPr>
            <a:lvl5pPr>
              <a:defRPr sz="7500">
                <a:solidFill>
                  <a:srgbClr val="007EA8"/>
                </a:solidFill>
              </a:defRPr>
            </a:lvl5pPr>
          </a:lstStyle>
          <a:p>
            <a:pPr lvl="0">
              <a:defRPr sz="1800" b="0">
                <a:solidFill>
                  <a:srgbClr val="000000"/>
                </a:solidFill>
              </a:defRPr>
            </a:pPr>
            <a:r>
              <a:rPr sz="7500" b="1">
                <a:solidFill>
                  <a:srgbClr val="007EA8"/>
                </a:solidFill>
              </a:rPr>
              <a:t>Body Level One</a:t>
            </a:r>
          </a:p>
          <a:p>
            <a:pPr lvl="1">
              <a:defRPr sz="1800" b="0">
                <a:solidFill>
                  <a:srgbClr val="000000"/>
                </a:solidFill>
              </a:defRPr>
            </a:pPr>
            <a:r>
              <a:rPr sz="7500" b="1">
                <a:solidFill>
                  <a:srgbClr val="007EA8"/>
                </a:solidFill>
              </a:rPr>
              <a:t>Body Level Two</a:t>
            </a:r>
          </a:p>
          <a:p>
            <a:pPr lvl="2">
              <a:defRPr sz="1800" b="0">
                <a:solidFill>
                  <a:srgbClr val="000000"/>
                </a:solidFill>
              </a:defRPr>
            </a:pPr>
            <a:r>
              <a:rPr sz="7500" b="1">
                <a:solidFill>
                  <a:srgbClr val="007EA8"/>
                </a:solidFill>
              </a:rPr>
              <a:t>Body Level Three</a:t>
            </a:r>
          </a:p>
          <a:p>
            <a:pPr lvl="3">
              <a:defRPr sz="1800" b="0">
                <a:solidFill>
                  <a:srgbClr val="000000"/>
                </a:solidFill>
              </a:defRPr>
            </a:pPr>
            <a:r>
              <a:rPr sz="7500" b="1">
                <a:solidFill>
                  <a:srgbClr val="007EA8"/>
                </a:solidFill>
              </a:rPr>
              <a:t>Body Level Four</a:t>
            </a:r>
          </a:p>
          <a:p>
            <a:pPr lvl="4">
              <a:defRPr sz="1800" b="0">
                <a:solidFill>
                  <a:srgbClr val="000000"/>
                </a:solidFill>
              </a:defRPr>
            </a:pPr>
            <a:r>
              <a:rPr sz="7500" b="1">
                <a:solidFill>
                  <a:srgbClr val="007EA8"/>
                </a:solidFill>
              </a:rPr>
              <a:t>Body Level Five</a:t>
            </a:r>
          </a:p>
        </p:txBody>
      </p:sp>
      <p:sp>
        <p:nvSpPr>
          <p:cNvPr id="768" name="Shape 768"/>
          <p:cNvSpPr/>
          <p:nvPr/>
        </p:nvSpPr>
        <p:spPr>
          <a:xfrm>
            <a:off x="683418" y="1957388"/>
            <a:ext cx="1857301" cy="85802"/>
          </a:xfrm>
          <a:prstGeom prst="rect">
            <a:avLst/>
          </a:prstGeom>
          <a:solidFill>
            <a:srgbClr val="007EA8"/>
          </a:solidFill>
          <a:ln w="12700">
            <a:miter lim="400000"/>
          </a:ln>
        </p:spPr>
        <p:txBody>
          <a:bodyPr lIns="0" tIns="0" rIns="0" bIns="0" anchor="ctr"/>
          <a:lstStyle/>
          <a:p>
            <a:pPr lvl="0">
              <a:defRPr sz="7500" b="1">
                <a:solidFill>
                  <a:srgbClr val="007EA8"/>
                </a:solidFill>
              </a:defRPr>
            </a:pPr>
            <a:endParaRPr/>
          </a:p>
        </p:txBody>
      </p:sp>
      <p:sp>
        <p:nvSpPr>
          <p:cNvPr id="769" name="Shape 769"/>
          <p:cNvSpPr/>
          <p:nvPr/>
        </p:nvSpPr>
        <p:spPr>
          <a:xfrm>
            <a:off x="3338376" y="1957388"/>
            <a:ext cx="1857302" cy="85802"/>
          </a:xfrm>
          <a:prstGeom prst="rect">
            <a:avLst/>
          </a:prstGeom>
          <a:solidFill>
            <a:srgbClr val="007EA8"/>
          </a:solidFill>
          <a:ln w="12700">
            <a:miter lim="400000"/>
          </a:ln>
        </p:spPr>
        <p:txBody>
          <a:bodyPr lIns="0" tIns="0" rIns="0" bIns="0" anchor="ctr"/>
          <a:lstStyle/>
          <a:p>
            <a:pPr lvl="0">
              <a:defRPr sz="7500" b="1">
                <a:solidFill>
                  <a:srgbClr val="007EA8"/>
                </a:solidFill>
              </a:defRPr>
            </a:pPr>
            <a:endParaRPr/>
          </a:p>
        </p:txBody>
      </p:sp>
      <p:sp>
        <p:nvSpPr>
          <p:cNvPr id="770" name="Shape 770"/>
          <p:cNvSpPr/>
          <p:nvPr/>
        </p:nvSpPr>
        <p:spPr>
          <a:xfrm>
            <a:off x="5980645" y="1957388"/>
            <a:ext cx="1857301" cy="85802"/>
          </a:xfrm>
          <a:prstGeom prst="rect">
            <a:avLst/>
          </a:prstGeom>
          <a:solidFill>
            <a:srgbClr val="007EA8"/>
          </a:solidFill>
          <a:ln w="12700">
            <a:miter lim="400000"/>
          </a:ln>
        </p:spPr>
        <p:txBody>
          <a:bodyPr lIns="0" tIns="0" rIns="0" bIns="0" anchor="ctr"/>
          <a:lstStyle/>
          <a:p>
            <a:pPr lvl="0">
              <a:defRPr sz="7500" b="1">
                <a:solidFill>
                  <a:srgbClr val="007EA8"/>
                </a:solidFill>
              </a:defRPr>
            </a:pPr>
            <a:endParaRPr/>
          </a:p>
        </p:txBody>
      </p:sp>
      <p:sp>
        <p:nvSpPr>
          <p:cNvPr id="771" name="Shape 771"/>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x">
  <p:cSld name="Numbered cols 4 dark">
    <p:bg>
      <p:bgPr>
        <a:solidFill>
          <a:srgbClr val="1C304A"/>
        </a:solidFill>
        <a:effectLst/>
      </p:bgPr>
    </p:bg>
    <p:spTree>
      <p:nvGrpSpPr>
        <p:cNvPr id="1" name=""/>
        <p:cNvGrpSpPr/>
        <p:nvPr/>
      </p:nvGrpSpPr>
      <p:grpSpPr>
        <a:xfrm>
          <a:off x="0" y="0"/>
          <a:ext cx="0" cy="0"/>
          <a:chOff x="0" y="0"/>
          <a:chExt cx="0" cy="0"/>
        </a:xfrm>
      </p:grpSpPr>
      <p:sp>
        <p:nvSpPr>
          <p:cNvPr id="773" name="Shape 773"/>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74" name="Shape 774"/>
          <p:cNvSpPr/>
          <p:nvPr/>
        </p:nvSpPr>
        <p:spPr>
          <a:xfrm>
            <a:off x="682227"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775" name="Shape 775"/>
          <p:cNvSpPr/>
          <p:nvPr/>
        </p:nvSpPr>
        <p:spPr>
          <a:xfrm>
            <a:off x="2712958"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776" name="Shape 776"/>
          <p:cNvSpPr/>
          <p:nvPr/>
        </p:nvSpPr>
        <p:spPr>
          <a:xfrm>
            <a:off x="4663678"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777" name="Shape 777"/>
          <p:cNvSpPr/>
          <p:nvPr/>
        </p:nvSpPr>
        <p:spPr>
          <a:xfrm>
            <a:off x="6614397"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778" name="Shape 778"/>
          <p:cNvSpPr>
            <a:spLocks noGrp="1"/>
          </p:cNvSpPr>
          <p:nvPr>
            <p:ph type="sldNum" sz="quarter" idx="2"/>
          </p:nvPr>
        </p:nvSpPr>
        <p:spPr>
          <a:xfrm>
            <a:off x="8320085" y="4814887"/>
            <a:ext cx="163781" cy="162256"/>
          </a:xfrm>
          <a:prstGeom prst="rect">
            <a:avLst/>
          </a:prstGeom>
        </p:spPr>
        <p:txBody>
          <a:bodyPr lIns="19050" tIns="19050" rIns="19050" bIns="19050" anchor="t"/>
          <a:lstStyle>
            <a:lvl1pPr>
              <a:lnSpc>
                <a:spcPct val="120000"/>
              </a:lnSpc>
              <a:defRPr sz="8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Numbered cols 4 white">
    <p:bg>
      <p:bgPr>
        <a:solidFill>
          <a:srgbClr val="FEFDFD"/>
        </a:solidFill>
        <a:effectLst/>
      </p:bgPr>
    </p:bg>
    <p:spTree>
      <p:nvGrpSpPr>
        <p:cNvPr id="1" name=""/>
        <p:cNvGrpSpPr/>
        <p:nvPr/>
      </p:nvGrpSpPr>
      <p:grpSpPr>
        <a:xfrm>
          <a:off x="0" y="0"/>
          <a:ext cx="0" cy="0"/>
          <a:chOff x="0" y="0"/>
          <a:chExt cx="0" cy="0"/>
        </a:xfrm>
      </p:grpSpPr>
      <p:sp>
        <p:nvSpPr>
          <p:cNvPr id="780" name="Shape 780"/>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81" name="Shape 781"/>
          <p:cNvSpPr/>
          <p:nvPr/>
        </p:nvSpPr>
        <p:spPr>
          <a:xfrm>
            <a:off x="682227"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782" name="Shape 782"/>
          <p:cNvSpPr/>
          <p:nvPr/>
        </p:nvSpPr>
        <p:spPr>
          <a:xfrm>
            <a:off x="2712958"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783" name="Shape 783"/>
          <p:cNvSpPr/>
          <p:nvPr/>
        </p:nvSpPr>
        <p:spPr>
          <a:xfrm>
            <a:off x="4663678"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784" name="Shape 784"/>
          <p:cNvSpPr/>
          <p:nvPr/>
        </p:nvSpPr>
        <p:spPr>
          <a:xfrm>
            <a:off x="6614397" y="1992789"/>
            <a:ext cx="350703" cy="3507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785" name="Shape 785"/>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Bullet cols 4 white">
    <p:bg>
      <p:bgPr>
        <a:solidFill>
          <a:srgbClr val="FEFDFD"/>
        </a:solidFill>
        <a:effectLst/>
      </p:bgPr>
    </p:bg>
    <p:spTree>
      <p:nvGrpSpPr>
        <p:cNvPr id="1" name=""/>
        <p:cNvGrpSpPr/>
        <p:nvPr/>
      </p:nvGrpSpPr>
      <p:grpSpPr>
        <a:xfrm>
          <a:off x="0" y="0"/>
          <a:ext cx="0" cy="0"/>
          <a:chOff x="0" y="0"/>
          <a:chExt cx="0" cy="0"/>
        </a:xfrm>
      </p:grpSpPr>
      <p:sp>
        <p:nvSpPr>
          <p:cNvPr id="787" name="Shape 787"/>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88" name="Shape 788"/>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Long text 3 col">
    <p:bg>
      <p:bgPr>
        <a:solidFill>
          <a:srgbClr val="FEFDFD"/>
        </a:solidFill>
        <a:effectLst/>
      </p:bgPr>
    </p:bg>
    <p:spTree>
      <p:nvGrpSpPr>
        <p:cNvPr id="1" name=""/>
        <p:cNvGrpSpPr/>
        <p:nvPr/>
      </p:nvGrpSpPr>
      <p:grpSpPr>
        <a:xfrm>
          <a:off x="0" y="0"/>
          <a:ext cx="0" cy="0"/>
          <a:chOff x="0" y="0"/>
          <a:chExt cx="0" cy="0"/>
        </a:xfrm>
      </p:grpSpPr>
      <p:sp>
        <p:nvSpPr>
          <p:cNvPr id="790" name="Shape 790"/>
          <p:cNvSpPr>
            <a:spLocks noGrp="1"/>
          </p:cNvSpPr>
          <p:nvPr>
            <p:ph type="body" idx="1"/>
          </p:nvPr>
        </p:nvSpPr>
        <p:spPr>
          <a:xfrm>
            <a:off x="692583" y="2150130"/>
            <a:ext cx="7758901" cy="2993371"/>
          </a:xfrm>
          <a:prstGeom prst="rect">
            <a:avLst/>
          </a:prstGeom>
        </p:spPr>
        <p:txBody>
          <a:bodyPr/>
          <a:lstStyle>
            <a:lvl1pPr>
              <a:lnSpc>
                <a:spcPct val="120000"/>
              </a:lnSpc>
              <a:spcBef>
                <a:spcPts val="900"/>
              </a:spcBef>
              <a:defRPr sz="900" b="0"/>
            </a:lvl1pPr>
            <a:lvl2pPr>
              <a:lnSpc>
                <a:spcPct val="120000"/>
              </a:lnSpc>
              <a:spcBef>
                <a:spcPts val="900"/>
              </a:spcBef>
              <a:defRPr sz="900" b="0"/>
            </a:lvl2pPr>
            <a:lvl3pPr>
              <a:lnSpc>
                <a:spcPct val="120000"/>
              </a:lnSpc>
              <a:spcBef>
                <a:spcPts val="900"/>
              </a:spcBef>
              <a:defRPr sz="900" b="0"/>
            </a:lvl3pPr>
            <a:lvl4pPr>
              <a:lnSpc>
                <a:spcPct val="120000"/>
              </a:lnSpc>
              <a:spcBef>
                <a:spcPts val="900"/>
              </a:spcBef>
              <a:defRPr sz="900" b="0"/>
            </a:lvl4pPr>
            <a:lvl5pPr>
              <a:lnSpc>
                <a:spcPct val="120000"/>
              </a:lnSpc>
              <a:spcBef>
                <a:spcPts val="900"/>
              </a:spcBef>
              <a:defRPr sz="900" b="0"/>
            </a:lvl5pPr>
          </a:lstStyle>
          <a:p>
            <a:pPr lvl="0">
              <a:defRPr sz="1800">
                <a:solidFill>
                  <a:srgbClr val="000000"/>
                </a:solidFill>
              </a:defRPr>
            </a:pPr>
            <a:r>
              <a:rPr sz="900">
                <a:solidFill>
                  <a:srgbClr val="1C304A"/>
                </a:solidFill>
              </a:rPr>
              <a:t>Body Level One</a:t>
            </a:r>
          </a:p>
          <a:p>
            <a:pPr lvl="1">
              <a:defRPr sz="1800">
                <a:solidFill>
                  <a:srgbClr val="000000"/>
                </a:solidFill>
              </a:defRPr>
            </a:pPr>
            <a:r>
              <a:rPr sz="900">
                <a:solidFill>
                  <a:srgbClr val="1C304A"/>
                </a:solidFill>
              </a:rPr>
              <a:t>Body Level Two</a:t>
            </a:r>
          </a:p>
          <a:p>
            <a:pPr lvl="2">
              <a:defRPr sz="1800">
                <a:solidFill>
                  <a:srgbClr val="000000"/>
                </a:solidFill>
              </a:defRPr>
            </a:pPr>
            <a:r>
              <a:rPr sz="900">
                <a:solidFill>
                  <a:srgbClr val="1C304A"/>
                </a:solidFill>
              </a:rPr>
              <a:t>Body Level Three</a:t>
            </a:r>
          </a:p>
          <a:p>
            <a:pPr lvl="3">
              <a:defRPr sz="1800">
                <a:solidFill>
                  <a:srgbClr val="000000"/>
                </a:solidFill>
              </a:defRPr>
            </a:pPr>
            <a:r>
              <a:rPr sz="900">
                <a:solidFill>
                  <a:srgbClr val="1C304A"/>
                </a:solidFill>
              </a:rPr>
              <a:t>Body Level Four</a:t>
            </a:r>
          </a:p>
          <a:p>
            <a:pPr lvl="4">
              <a:defRPr sz="1800">
                <a:solidFill>
                  <a:srgbClr val="000000"/>
                </a:solidFill>
              </a:defRPr>
            </a:pPr>
            <a:r>
              <a:rPr sz="900">
                <a:solidFill>
                  <a:srgbClr val="1C304A"/>
                </a:solidFill>
              </a:rPr>
              <a:t>Body Level Five</a:t>
            </a:r>
          </a:p>
        </p:txBody>
      </p:sp>
      <p:sp>
        <p:nvSpPr>
          <p:cNvPr id="791" name="Shape 791"/>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Short text 2 col">
    <p:bg>
      <p:bgPr>
        <a:solidFill>
          <a:srgbClr val="FEFDFD"/>
        </a:solidFill>
        <a:effectLst/>
      </p:bgPr>
    </p:bg>
    <p:spTree>
      <p:nvGrpSpPr>
        <p:cNvPr id="1" name=""/>
        <p:cNvGrpSpPr/>
        <p:nvPr/>
      </p:nvGrpSpPr>
      <p:grpSpPr>
        <a:xfrm>
          <a:off x="0" y="0"/>
          <a:ext cx="0" cy="0"/>
          <a:chOff x="0" y="0"/>
          <a:chExt cx="0" cy="0"/>
        </a:xfrm>
      </p:grpSpPr>
      <p:sp>
        <p:nvSpPr>
          <p:cNvPr id="793" name="Shape 793"/>
          <p:cNvSpPr>
            <a:spLocks noGrp="1"/>
          </p:cNvSpPr>
          <p:nvPr>
            <p:ph type="body" idx="1"/>
          </p:nvPr>
        </p:nvSpPr>
        <p:spPr>
          <a:xfrm>
            <a:off x="692583" y="2150130"/>
            <a:ext cx="7758901" cy="2993371"/>
          </a:xfrm>
          <a:prstGeom prst="rect">
            <a:avLst/>
          </a:prstGeom>
        </p:spPr>
        <p:txBody>
          <a:bodyPr/>
          <a:lstStyle>
            <a:lvl1pPr marL="114300" indent="-38100">
              <a:lnSpc>
                <a:spcPct val="120000"/>
              </a:lnSpc>
              <a:spcBef>
                <a:spcPts val="900"/>
              </a:spcBef>
              <a:buClr>
                <a:srgbClr val="1C304A"/>
              </a:buClr>
              <a:buSzPct val="100000"/>
              <a:buFont typeface="Helvetica Neue"/>
              <a:buChar char="•"/>
              <a:defRPr sz="1200" b="0"/>
            </a:lvl1pPr>
            <a:lvl2pPr>
              <a:lnSpc>
                <a:spcPct val="120000"/>
              </a:lnSpc>
              <a:spcBef>
                <a:spcPts val="900"/>
              </a:spcBef>
              <a:buClr>
                <a:srgbClr val="1C304A"/>
              </a:buClr>
              <a:buFont typeface="Helvetica Neue"/>
              <a:defRPr sz="1200" b="0"/>
            </a:lvl2pPr>
            <a:lvl3pPr>
              <a:lnSpc>
                <a:spcPct val="120000"/>
              </a:lnSpc>
              <a:spcBef>
                <a:spcPts val="900"/>
              </a:spcBef>
              <a:buClr>
                <a:srgbClr val="1C304A"/>
              </a:buClr>
              <a:buFont typeface="Helvetica Neue"/>
              <a:defRPr sz="1200" b="0"/>
            </a:lvl3pPr>
            <a:lvl4pPr>
              <a:lnSpc>
                <a:spcPct val="120000"/>
              </a:lnSpc>
              <a:spcBef>
                <a:spcPts val="900"/>
              </a:spcBef>
              <a:buClr>
                <a:srgbClr val="1C304A"/>
              </a:buClr>
              <a:buFont typeface="Helvetica Neue"/>
              <a:defRPr sz="1200" b="0"/>
            </a:lvl4pPr>
            <a:lvl5pPr>
              <a:lnSpc>
                <a:spcPct val="120000"/>
              </a:lnSpc>
              <a:spcBef>
                <a:spcPts val="900"/>
              </a:spcBef>
              <a:buClr>
                <a:srgbClr val="1C304A"/>
              </a:buClr>
              <a:buFont typeface="Helvetica Neue"/>
              <a:defRPr sz="1200" b="0"/>
            </a:lvl5pPr>
          </a:lstStyle>
          <a:p>
            <a:pPr lvl="0">
              <a:defRPr sz="1800">
                <a:solidFill>
                  <a:srgbClr val="000000"/>
                </a:solidFill>
              </a:defRPr>
            </a:pPr>
            <a:r>
              <a:rPr sz="1200">
                <a:solidFill>
                  <a:srgbClr val="1C304A"/>
                </a:solidFill>
              </a:rPr>
              <a:t>Body Level One</a:t>
            </a:r>
          </a:p>
          <a:p>
            <a:pPr lvl="1">
              <a:defRPr sz="1800">
                <a:solidFill>
                  <a:srgbClr val="000000"/>
                </a:solidFill>
              </a:defRPr>
            </a:pPr>
            <a:r>
              <a:rPr sz="1200">
                <a:solidFill>
                  <a:srgbClr val="1C304A"/>
                </a:solidFill>
              </a:rPr>
              <a:t>Body Level Two</a:t>
            </a:r>
          </a:p>
          <a:p>
            <a:pPr lvl="2">
              <a:defRPr sz="1800">
                <a:solidFill>
                  <a:srgbClr val="000000"/>
                </a:solidFill>
              </a:defRPr>
            </a:pPr>
            <a:r>
              <a:rPr sz="1200">
                <a:solidFill>
                  <a:srgbClr val="1C304A"/>
                </a:solidFill>
              </a:rPr>
              <a:t>Body Level Three</a:t>
            </a:r>
          </a:p>
          <a:p>
            <a:pPr lvl="3">
              <a:defRPr sz="1800">
                <a:solidFill>
                  <a:srgbClr val="000000"/>
                </a:solidFill>
              </a:defRPr>
            </a:pPr>
            <a:r>
              <a:rPr sz="1200">
                <a:solidFill>
                  <a:srgbClr val="1C304A"/>
                </a:solidFill>
              </a:rPr>
              <a:t>Body Level Four</a:t>
            </a:r>
          </a:p>
          <a:p>
            <a:pPr lvl="4">
              <a:defRPr sz="1800">
                <a:solidFill>
                  <a:srgbClr val="000000"/>
                </a:solidFill>
              </a:defRPr>
            </a:pPr>
            <a:r>
              <a:rPr sz="1200">
                <a:solidFill>
                  <a:srgbClr val="1C304A"/>
                </a:solidFill>
              </a:rPr>
              <a:t>Body Level Five</a:t>
            </a:r>
          </a:p>
        </p:txBody>
      </p:sp>
      <p:sp>
        <p:nvSpPr>
          <p:cNvPr id="794" name="Shape 794"/>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x">
  <p:cSld name="Long text 2x2 col white">
    <p:bg>
      <p:bgPr>
        <a:solidFill>
          <a:srgbClr val="FEFDFD"/>
        </a:solidFill>
        <a:effectLst/>
      </p:bgPr>
    </p:bg>
    <p:spTree>
      <p:nvGrpSpPr>
        <p:cNvPr id="1" name=""/>
        <p:cNvGrpSpPr/>
        <p:nvPr/>
      </p:nvGrpSpPr>
      <p:grpSpPr>
        <a:xfrm>
          <a:off x="0" y="0"/>
          <a:ext cx="0" cy="0"/>
          <a:chOff x="0" y="0"/>
          <a:chExt cx="0" cy="0"/>
        </a:xfrm>
      </p:grpSpPr>
      <p:sp>
        <p:nvSpPr>
          <p:cNvPr id="796" name="Shape 796"/>
          <p:cNvSpPr>
            <a:spLocks noGrp="1"/>
          </p:cNvSpPr>
          <p:nvPr>
            <p:ph type="body" idx="1"/>
          </p:nvPr>
        </p:nvSpPr>
        <p:spPr>
          <a:xfrm>
            <a:off x="664959" y="614869"/>
            <a:ext cx="3995400"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797" name="Shape 797"/>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Numbered cols 3 dark">
    <p:bg>
      <p:bgPr>
        <a:solidFill>
          <a:srgbClr val="1C304A"/>
        </a:solidFill>
        <a:effectLst/>
      </p:bgPr>
    </p:bg>
    <p:spTree>
      <p:nvGrpSpPr>
        <p:cNvPr id="1" name=""/>
        <p:cNvGrpSpPr/>
        <p:nvPr/>
      </p:nvGrpSpPr>
      <p:grpSpPr>
        <a:xfrm>
          <a:off x="0" y="0"/>
          <a:ext cx="0" cy="0"/>
          <a:chOff x="0" y="0"/>
          <a:chExt cx="0" cy="0"/>
        </a:xfrm>
      </p:grpSpPr>
      <p:sp>
        <p:nvSpPr>
          <p:cNvPr id="51" name="Shape 51"/>
          <p:cNvSpPr/>
          <p:nvPr/>
        </p:nvSpPr>
        <p:spPr>
          <a:xfrm>
            <a:off x="683418" y="1957388"/>
            <a:ext cx="1857301" cy="85802"/>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52" name="Shape 52"/>
          <p:cNvSpPr/>
          <p:nvPr/>
        </p:nvSpPr>
        <p:spPr>
          <a:xfrm>
            <a:off x="3338376" y="1957388"/>
            <a:ext cx="1857302" cy="85802"/>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53" name="Shape 53"/>
          <p:cNvSpPr/>
          <p:nvPr/>
        </p:nvSpPr>
        <p:spPr>
          <a:xfrm>
            <a:off x="5980645" y="1957388"/>
            <a:ext cx="1857301" cy="85802"/>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54" name="Shape 54"/>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Long text 2 col">
    <p:bg>
      <p:bgPr>
        <a:solidFill>
          <a:srgbClr val="FEFDFD"/>
        </a:solidFill>
        <a:effectLst/>
      </p:bgPr>
    </p:bg>
    <p:spTree>
      <p:nvGrpSpPr>
        <p:cNvPr id="1" name=""/>
        <p:cNvGrpSpPr/>
        <p:nvPr/>
      </p:nvGrpSpPr>
      <p:grpSpPr>
        <a:xfrm>
          <a:off x="0" y="0"/>
          <a:ext cx="0" cy="0"/>
          <a:chOff x="0" y="0"/>
          <a:chExt cx="0" cy="0"/>
        </a:xfrm>
      </p:grpSpPr>
      <p:sp>
        <p:nvSpPr>
          <p:cNvPr id="799" name="Shape 799"/>
          <p:cNvSpPr>
            <a:spLocks noGrp="1"/>
          </p:cNvSpPr>
          <p:nvPr>
            <p:ph type="body" idx="1"/>
          </p:nvPr>
        </p:nvSpPr>
        <p:spPr>
          <a:xfrm>
            <a:off x="692583" y="1502020"/>
            <a:ext cx="7758901" cy="3641481"/>
          </a:xfrm>
          <a:prstGeom prst="rect">
            <a:avLst/>
          </a:prstGeom>
        </p:spPr>
        <p:txBody>
          <a:bodyPr/>
          <a:lstStyle>
            <a:lvl1pPr>
              <a:lnSpc>
                <a:spcPct val="120000"/>
              </a:lnSpc>
              <a:spcBef>
                <a:spcPts val="900"/>
              </a:spcBef>
              <a:defRPr sz="900" b="0"/>
            </a:lvl1pPr>
            <a:lvl2pPr>
              <a:lnSpc>
                <a:spcPct val="120000"/>
              </a:lnSpc>
              <a:spcBef>
                <a:spcPts val="900"/>
              </a:spcBef>
              <a:defRPr sz="900" b="0"/>
            </a:lvl2pPr>
            <a:lvl3pPr>
              <a:lnSpc>
                <a:spcPct val="120000"/>
              </a:lnSpc>
              <a:spcBef>
                <a:spcPts val="900"/>
              </a:spcBef>
              <a:defRPr sz="900" b="0"/>
            </a:lvl3pPr>
            <a:lvl4pPr>
              <a:lnSpc>
                <a:spcPct val="120000"/>
              </a:lnSpc>
              <a:spcBef>
                <a:spcPts val="900"/>
              </a:spcBef>
              <a:defRPr sz="900" b="0"/>
            </a:lvl4pPr>
            <a:lvl5pPr>
              <a:lnSpc>
                <a:spcPct val="120000"/>
              </a:lnSpc>
              <a:spcBef>
                <a:spcPts val="900"/>
              </a:spcBef>
              <a:defRPr sz="900" b="0"/>
            </a:lvl5pPr>
          </a:lstStyle>
          <a:p>
            <a:pPr lvl="0">
              <a:defRPr sz="1800">
                <a:solidFill>
                  <a:srgbClr val="000000"/>
                </a:solidFill>
              </a:defRPr>
            </a:pPr>
            <a:r>
              <a:rPr sz="900">
                <a:solidFill>
                  <a:srgbClr val="1C304A"/>
                </a:solidFill>
              </a:rPr>
              <a:t>Body Level One</a:t>
            </a:r>
          </a:p>
          <a:p>
            <a:pPr lvl="1">
              <a:defRPr sz="1800">
                <a:solidFill>
                  <a:srgbClr val="000000"/>
                </a:solidFill>
              </a:defRPr>
            </a:pPr>
            <a:r>
              <a:rPr sz="900">
                <a:solidFill>
                  <a:srgbClr val="1C304A"/>
                </a:solidFill>
              </a:rPr>
              <a:t>Body Level Two</a:t>
            </a:r>
          </a:p>
          <a:p>
            <a:pPr lvl="2">
              <a:defRPr sz="1800">
                <a:solidFill>
                  <a:srgbClr val="000000"/>
                </a:solidFill>
              </a:defRPr>
            </a:pPr>
            <a:r>
              <a:rPr sz="900">
                <a:solidFill>
                  <a:srgbClr val="1C304A"/>
                </a:solidFill>
              </a:rPr>
              <a:t>Body Level Three</a:t>
            </a:r>
          </a:p>
          <a:p>
            <a:pPr lvl="3">
              <a:defRPr sz="1800">
                <a:solidFill>
                  <a:srgbClr val="000000"/>
                </a:solidFill>
              </a:defRPr>
            </a:pPr>
            <a:r>
              <a:rPr sz="900">
                <a:solidFill>
                  <a:srgbClr val="1C304A"/>
                </a:solidFill>
              </a:rPr>
              <a:t>Body Level Four</a:t>
            </a:r>
          </a:p>
          <a:p>
            <a:pPr lvl="4">
              <a:defRPr sz="1800">
                <a:solidFill>
                  <a:srgbClr val="000000"/>
                </a:solidFill>
              </a:defRPr>
            </a:pPr>
            <a:r>
              <a:rPr sz="900">
                <a:solidFill>
                  <a:srgbClr val="1C304A"/>
                </a:solidFill>
              </a:rPr>
              <a:t>Body Level Five</a:t>
            </a:r>
          </a:p>
        </p:txBody>
      </p:sp>
      <p:sp>
        <p:nvSpPr>
          <p:cNvPr id="800" name="Shape 800"/>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x">
  <p:cSld name="Table">
    <p:bg>
      <p:bgPr>
        <a:solidFill>
          <a:srgbClr val="FEFDFD"/>
        </a:solidFill>
        <a:effectLst/>
      </p:bgPr>
    </p:bg>
    <p:spTree>
      <p:nvGrpSpPr>
        <p:cNvPr id="1" name=""/>
        <p:cNvGrpSpPr/>
        <p:nvPr/>
      </p:nvGrpSpPr>
      <p:grpSpPr>
        <a:xfrm>
          <a:off x="0" y="0"/>
          <a:ext cx="0" cy="0"/>
          <a:chOff x="0" y="0"/>
          <a:chExt cx="0" cy="0"/>
        </a:xfrm>
      </p:grpSpPr>
      <p:sp>
        <p:nvSpPr>
          <p:cNvPr id="802" name="Shape 802"/>
          <p:cNvSpPr>
            <a:spLocks noGrp="1"/>
          </p:cNvSpPr>
          <p:nvPr>
            <p:ph type="body" idx="1"/>
          </p:nvPr>
        </p:nvSpPr>
        <p:spPr>
          <a:xfrm>
            <a:off x="664959" y="614869"/>
            <a:ext cx="7346100" cy="407288"/>
          </a:xfrm>
          <a:prstGeom prst="rect">
            <a:avLst/>
          </a:prstGeom>
        </p:spPr>
        <p:txBody>
          <a:bodyPr/>
          <a:lstStyle>
            <a:lvl1pPr>
              <a:defRPr sz="1400"/>
            </a:lvl1pPr>
            <a:lvl2pPr>
              <a:defRPr sz="1400"/>
            </a:lvl2pPr>
            <a:lvl3pPr>
              <a:defRPr sz="1400"/>
            </a:lvl3pPr>
            <a:lvl4pPr>
              <a:defRPr sz="1400"/>
            </a:lvl4pPr>
            <a:lvl5pPr>
              <a:defRPr sz="1400"/>
            </a:lvl5pPr>
          </a:lstStyle>
          <a:p>
            <a:pPr lvl="0">
              <a:defRPr sz="1800" b="0">
                <a:solidFill>
                  <a:srgbClr val="000000"/>
                </a:solidFill>
              </a:defRPr>
            </a:pPr>
            <a:r>
              <a:rPr sz="1400" b="1">
                <a:solidFill>
                  <a:srgbClr val="1C304A"/>
                </a:solidFill>
              </a:rPr>
              <a:t>Body Level One</a:t>
            </a:r>
          </a:p>
          <a:p>
            <a:pPr lvl="1">
              <a:defRPr sz="1800" b="0">
                <a:solidFill>
                  <a:srgbClr val="000000"/>
                </a:solidFill>
              </a:defRPr>
            </a:pPr>
            <a:r>
              <a:rPr sz="1400" b="1">
                <a:solidFill>
                  <a:srgbClr val="1C304A"/>
                </a:solidFill>
              </a:rPr>
              <a:t>Body Level Two</a:t>
            </a:r>
          </a:p>
          <a:p>
            <a:pPr lvl="2">
              <a:defRPr sz="1800" b="0">
                <a:solidFill>
                  <a:srgbClr val="000000"/>
                </a:solidFill>
              </a:defRPr>
            </a:pPr>
            <a:r>
              <a:rPr sz="1400" b="1">
                <a:solidFill>
                  <a:srgbClr val="1C304A"/>
                </a:solidFill>
              </a:rPr>
              <a:t>Body Level Three</a:t>
            </a:r>
          </a:p>
          <a:p>
            <a:pPr lvl="3">
              <a:defRPr sz="1800" b="0">
                <a:solidFill>
                  <a:srgbClr val="000000"/>
                </a:solidFill>
              </a:defRPr>
            </a:pPr>
            <a:r>
              <a:rPr sz="1400" b="1">
                <a:solidFill>
                  <a:srgbClr val="1C304A"/>
                </a:solidFill>
              </a:rPr>
              <a:t>Body Level Four</a:t>
            </a:r>
          </a:p>
          <a:p>
            <a:pPr lvl="4">
              <a:defRPr sz="1800" b="0">
                <a:solidFill>
                  <a:srgbClr val="000000"/>
                </a:solidFill>
              </a:defRPr>
            </a:pPr>
            <a:r>
              <a:rPr sz="1400" b="1">
                <a:solidFill>
                  <a:srgbClr val="1C304A"/>
                </a:solidFill>
              </a:rPr>
              <a:t>Body Level Five</a:t>
            </a:r>
          </a:p>
        </p:txBody>
      </p:sp>
      <p:graphicFrame>
        <p:nvGraphicFramePr>
          <p:cNvPr id="803" name="Table 803"/>
          <p:cNvGraphicFramePr/>
          <p:nvPr/>
        </p:nvGraphicFramePr>
        <p:xfrm>
          <a:off x="692756" y="1247097"/>
          <a:ext cx="7619977" cy="3205402"/>
        </p:xfrm>
        <a:graphic>
          <a:graphicData uri="http://schemas.openxmlformats.org/drawingml/2006/table">
            <a:tbl>
              <a:tblPr>
                <a:tableStyleId>{4C3C2611-4C71-4FC5-86AE-919BDF0F9419}</a:tableStyleId>
              </a:tblPr>
              <a:tblGrid>
                <a:gridCol w="1063575"/>
                <a:gridCol w="2231975"/>
                <a:gridCol w="4324425"/>
              </a:tblGrid>
              <a:tr h="244450">
                <a:tc>
                  <a:txBody>
                    <a:bodyPr/>
                    <a:lstStyle/>
                    <a:p>
                      <a:pPr lvl="0">
                        <a:lnSpc>
                          <a:spcPct val="120000"/>
                        </a:lnSpc>
                        <a:defRPr sz="1800" b="0" i="0">
                          <a:solidFill>
                            <a:srgbClr val="000000"/>
                          </a:solidFill>
                        </a:defRPr>
                      </a:pPr>
                      <a:r>
                        <a:rPr sz="900" b="1">
                          <a:solidFill>
                            <a:srgbClr val="FEFDFD"/>
                          </a:solidFill>
                          <a:sym typeface="Helvetica Neue"/>
                        </a:rPr>
                        <a:t>Time</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c>
                  <a:txBody>
                    <a:bodyPr/>
                    <a:lstStyle/>
                    <a:p>
                      <a:pPr lvl="0">
                        <a:lnSpc>
                          <a:spcPct val="120000"/>
                        </a:lnSpc>
                        <a:defRPr sz="1800" b="0" i="0">
                          <a:solidFill>
                            <a:srgbClr val="000000"/>
                          </a:solidFill>
                        </a:defRPr>
                      </a:pPr>
                      <a:r>
                        <a:rPr sz="900" b="1">
                          <a:solidFill>
                            <a:srgbClr val="FEFDFD"/>
                          </a:solidFill>
                          <a:sym typeface="Helvetica Neue"/>
                        </a:rPr>
                        <a:t>Activity</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c>
                  <a:txBody>
                    <a:bodyPr/>
                    <a:lstStyle/>
                    <a:p>
                      <a:pPr lvl="0">
                        <a:lnSpc>
                          <a:spcPct val="120000"/>
                        </a:lnSpc>
                        <a:defRPr sz="1800" b="0" i="0">
                          <a:solidFill>
                            <a:srgbClr val="000000"/>
                          </a:solidFill>
                        </a:defRPr>
                      </a:pPr>
                      <a:r>
                        <a:rPr sz="800" b="1">
                          <a:solidFill>
                            <a:srgbClr val="FEFDFD"/>
                          </a:solidFill>
                          <a:sym typeface="Helvetica Neue"/>
                        </a:rPr>
                        <a:t>Objective</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r>
              <a:tr h="427800">
                <a:tc>
                  <a:txBody>
                    <a:bodyPr/>
                    <a:lstStyle/>
                    <a:p>
                      <a:pPr lvl="0">
                        <a:lnSpc>
                          <a:spcPct val="120000"/>
                        </a:lnSpc>
                        <a:defRPr sz="1800" b="0" i="0">
                          <a:solidFill>
                            <a:srgbClr val="000000"/>
                          </a:solidFill>
                        </a:defRPr>
                      </a:pPr>
                      <a:r>
                        <a:rPr sz="900">
                          <a:solidFill>
                            <a:srgbClr val="1C304A"/>
                          </a:solidFill>
                          <a:sym typeface="Helvetica Neue"/>
                        </a:rPr>
                        <a:t>9:00–10:00</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Introductions &amp; Icebreaker</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Better understand roles and objectives and discuss success and risks.</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10:00–11:00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Values Discuss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Align around guiding principles to inform our visual design exploration.</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11:00–12:00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EA8"/>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Mood Board </a:t>
                      </a:r>
                      <a:br>
                        <a:rPr sz="900" b="1">
                          <a:solidFill>
                            <a:srgbClr val="1C304A"/>
                          </a:solidFill>
                          <a:sym typeface="Helvetica Neue"/>
                        </a:rPr>
                      </a:br>
                      <a:r>
                        <a:rPr sz="900" b="1">
                          <a:solidFill>
                            <a:srgbClr val="1C304A"/>
                          </a:solidFill>
                          <a:sym typeface="Helvetica Neue"/>
                        </a:rPr>
                        <a:t>Gallery Walk</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EA8"/>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Group and sort imagery into potential design directions. </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EA8"/>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12:00–1:00</a:t>
                      </a:r>
                    </a:p>
                  </a:txBody>
                  <a:tcPr marL="57150" marR="57150" marT="57150" marB="57150" horzOverflow="overflow">
                    <a:lnL>
                      <a:solidFill>
                        <a:srgbClr val="000000"/>
                      </a:solidFill>
                    </a:lnL>
                    <a:lnR>
                      <a:solidFill>
                        <a:srgbClr val="000000"/>
                      </a:solidFill>
                    </a:lnR>
                    <a:lnT w="12700">
                      <a:solidFill>
                        <a:srgbClr val="007EA8"/>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Lunch / </a:t>
                      </a:r>
                      <a:br>
                        <a:rPr sz="900" b="1">
                          <a:solidFill>
                            <a:srgbClr val="1C304A"/>
                          </a:solidFill>
                          <a:sym typeface="Helvetica Neue"/>
                        </a:rPr>
                      </a:br>
                      <a:r>
                        <a:rPr sz="900" b="1">
                          <a:solidFill>
                            <a:srgbClr val="1C304A"/>
                          </a:solidFill>
                          <a:sym typeface="Helvetica Neue"/>
                        </a:rPr>
                        <a:t>Review Analogous Space</a:t>
                      </a:r>
                    </a:p>
                  </a:txBody>
                  <a:tcPr marL="57150" marR="57150" marT="57150" marB="57150" horzOverflow="overflow">
                    <a:lnL>
                      <a:solidFill>
                        <a:srgbClr val="000000"/>
                      </a:solidFill>
                    </a:lnL>
                    <a:lnR>
                      <a:solidFill>
                        <a:srgbClr val="000000"/>
                      </a:solidFill>
                    </a:lnR>
                    <a:lnT w="12700">
                      <a:solidFill>
                        <a:srgbClr val="007EA8"/>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Evaluate materials produced by consultancies similar to 18F.</a:t>
                      </a:r>
                    </a:p>
                  </a:txBody>
                  <a:tcPr marL="57150" marR="57150" marT="57150" marB="57150" horzOverflow="overflow">
                    <a:lnL>
                      <a:solidFill>
                        <a:srgbClr val="000000"/>
                      </a:solidFill>
                    </a:lnL>
                    <a:lnR>
                      <a:solidFill>
                        <a:srgbClr val="000000"/>
                      </a:solidFill>
                    </a:lnR>
                    <a:lnT w="12700">
                      <a:solidFill>
                        <a:srgbClr val="007EA8"/>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1:00–3:00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Direction Exploration Sprint</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Individually explore a potential direction that embodies our principles.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3:00–4:00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Review and Discuss Progress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What’s working and not? What should we move forward?</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r h="394150">
                <a:tc>
                  <a:txBody>
                    <a:bodyPr/>
                    <a:lstStyle/>
                    <a:p>
                      <a:pPr lvl="0">
                        <a:lnSpc>
                          <a:spcPct val="120000"/>
                        </a:lnSpc>
                        <a:defRPr sz="1800" b="0" i="0">
                          <a:solidFill>
                            <a:srgbClr val="000000"/>
                          </a:solidFill>
                        </a:defRPr>
                      </a:pPr>
                      <a:r>
                        <a:rPr sz="900">
                          <a:solidFill>
                            <a:srgbClr val="1C304A"/>
                          </a:solidFill>
                          <a:sym typeface="Helvetica Neue"/>
                        </a:rPr>
                        <a:t>4:00–5:00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Next Steps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Divide and conquer. Plan for day 2.</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bl>
          </a:graphicData>
        </a:graphic>
      </p:graphicFrame>
      <p:sp>
        <p:nvSpPr>
          <p:cNvPr id="804" name="Shape 804"/>
          <p:cNvSpPr>
            <a:spLocks noGrp="1"/>
          </p:cNvSpPr>
          <p:nvPr>
            <p:ph type="sldNum" sz="quarter" idx="2"/>
          </p:nvPr>
        </p:nvSpPr>
        <p:spPr>
          <a:xfrm>
            <a:off x="8304528"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name="Text + Image 1/2">
    <p:bg>
      <p:bgPr>
        <a:solidFill>
          <a:srgbClr val="1C304A"/>
        </a:solidFill>
        <a:effectLst/>
      </p:bgPr>
    </p:bg>
    <p:spTree>
      <p:nvGrpSpPr>
        <p:cNvPr id="1" name=""/>
        <p:cNvGrpSpPr/>
        <p:nvPr/>
      </p:nvGrpSpPr>
      <p:grpSpPr>
        <a:xfrm>
          <a:off x="0" y="0"/>
          <a:ext cx="0" cy="0"/>
          <a:chOff x="0" y="0"/>
          <a:chExt cx="0" cy="0"/>
        </a:xfrm>
      </p:grpSpPr>
      <p:sp>
        <p:nvSpPr>
          <p:cNvPr id="806" name="Shape 806"/>
          <p:cNvSpPr>
            <a:spLocks noGrp="1"/>
          </p:cNvSpPr>
          <p:nvPr>
            <p:ph type="body" idx="1"/>
          </p:nvPr>
        </p:nvSpPr>
        <p:spPr>
          <a:xfrm>
            <a:off x="664959" y="614869"/>
            <a:ext cx="3013201" cy="345388"/>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807" name="Shape 807"/>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End Photo">
    <p:bg>
      <p:bgPr>
        <a:solidFill>
          <a:srgbClr val="FEFDFD"/>
        </a:solidFill>
        <a:effectLst/>
      </p:bgPr>
    </p:bg>
    <p:spTree>
      <p:nvGrpSpPr>
        <p:cNvPr id="1" name=""/>
        <p:cNvGrpSpPr/>
        <p:nvPr/>
      </p:nvGrpSpPr>
      <p:grpSpPr>
        <a:xfrm>
          <a:off x="0" y="0"/>
          <a:ext cx="0" cy="0"/>
          <a:chOff x="0" y="0"/>
          <a:chExt cx="0" cy="0"/>
        </a:xfrm>
      </p:grpSpPr>
      <p:sp>
        <p:nvSpPr>
          <p:cNvPr id="809" name="Shape 809"/>
          <p:cNvSpPr/>
          <p:nvPr/>
        </p:nvSpPr>
        <p:spPr>
          <a:xfrm>
            <a:off x="4954208" y="3730635"/>
            <a:ext cx="2799902" cy="5702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0000"/>
              </a:lnSpc>
              <a:defRPr sz="3800" b="1"/>
            </a:lvl1pPr>
          </a:lstStyle>
          <a:p>
            <a:pPr lvl="0">
              <a:defRPr sz="1800" b="0">
                <a:solidFill>
                  <a:srgbClr val="000000"/>
                </a:solidFill>
              </a:defRPr>
            </a:pPr>
            <a:r>
              <a:rPr sz="3800" b="1">
                <a:solidFill>
                  <a:srgbClr val="1C304A"/>
                </a:solidFill>
              </a:rPr>
              <a:t>We are 18F!</a:t>
            </a:r>
          </a:p>
        </p:txBody>
      </p:sp>
      <p:sp>
        <p:nvSpPr>
          <p:cNvPr id="810" name="Shape 810"/>
          <p:cNvSpPr>
            <a:spLocks noGrp="1"/>
          </p:cNvSpPr>
          <p:nvPr>
            <p:ph type="body" idx="1"/>
          </p:nvPr>
        </p:nvSpPr>
        <p:spPr>
          <a:xfrm>
            <a:off x="4661551" y="2790029"/>
            <a:ext cx="3794100" cy="2315177"/>
          </a:xfrm>
          <a:prstGeom prst="rect">
            <a:avLst/>
          </a:prstGeom>
          <a:solidFill>
            <a:srgbClr val="00CFFF"/>
          </a:solidFill>
        </p:spPr>
        <p:txBody>
          <a:bodyPr anchor="ct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811" name="Shape 811"/>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End Text">
    <p:bg>
      <p:bgPr>
        <a:solidFill>
          <a:srgbClr val="1C304A"/>
        </a:solidFill>
        <a:effectLst/>
      </p:bgPr>
    </p:bg>
    <p:spTree>
      <p:nvGrpSpPr>
        <p:cNvPr id="1" name=""/>
        <p:cNvGrpSpPr/>
        <p:nvPr/>
      </p:nvGrpSpPr>
      <p:grpSpPr>
        <a:xfrm>
          <a:off x="0" y="0"/>
          <a:ext cx="0" cy="0"/>
          <a:chOff x="0" y="0"/>
          <a:chExt cx="0" cy="0"/>
        </a:xfrm>
      </p:grpSpPr>
      <p:sp>
        <p:nvSpPr>
          <p:cNvPr id="813" name="Shape 813"/>
          <p:cNvSpPr>
            <a:spLocks noGrp="1"/>
          </p:cNvSpPr>
          <p:nvPr>
            <p:ph type="body" idx="1"/>
          </p:nvPr>
        </p:nvSpPr>
        <p:spPr>
          <a:xfrm>
            <a:off x="657225" y="1200150"/>
            <a:ext cx="7273801" cy="1679101"/>
          </a:xfrm>
          <a:prstGeom prst="rect">
            <a:avLst/>
          </a:prstGeom>
        </p:spPr>
        <p:txBody>
          <a:bodyPr/>
          <a:lstStyle>
            <a:lvl1pPr>
              <a:defRPr sz="7500">
                <a:solidFill>
                  <a:srgbClr val="00CFFF"/>
                </a:solidFill>
              </a:defRPr>
            </a:lvl1pPr>
            <a:lvl2pPr>
              <a:defRPr sz="7500">
                <a:solidFill>
                  <a:srgbClr val="00CFFF"/>
                </a:solidFill>
              </a:defRPr>
            </a:lvl2pPr>
            <a:lvl3pPr>
              <a:defRPr sz="7500">
                <a:solidFill>
                  <a:srgbClr val="00CFFF"/>
                </a:solidFill>
              </a:defRPr>
            </a:lvl3pPr>
            <a:lvl4pPr>
              <a:defRPr sz="7500">
                <a:solidFill>
                  <a:srgbClr val="00CFFF"/>
                </a:solidFill>
              </a:defRPr>
            </a:lvl4pPr>
            <a:lvl5pPr>
              <a:defRPr sz="7500">
                <a:solidFill>
                  <a:srgbClr val="00CFFF"/>
                </a:solidFill>
              </a:defRPr>
            </a:lvl5pPr>
          </a:lstStyle>
          <a:p>
            <a:pPr lvl="0">
              <a:defRPr sz="1800" b="0">
                <a:solidFill>
                  <a:srgbClr val="000000"/>
                </a:solidFill>
              </a:defRPr>
            </a:pPr>
            <a:r>
              <a:rPr sz="7500" b="1">
                <a:solidFill>
                  <a:srgbClr val="00CFFF"/>
                </a:solidFill>
              </a:rPr>
              <a:t>Body Level One</a:t>
            </a:r>
          </a:p>
          <a:p>
            <a:pPr lvl="1">
              <a:defRPr sz="1800" b="0">
                <a:solidFill>
                  <a:srgbClr val="000000"/>
                </a:solidFill>
              </a:defRPr>
            </a:pPr>
            <a:r>
              <a:rPr sz="7500" b="1">
                <a:solidFill>
                  <a:srgbClr val="00CFFF"/>
                </a:solidFill>
              </a:rPr>
              <a:t>Body Level Two</a:t>
            </a:r>
          </a:p>
          <a:p>
            <a:pPr lvl="2">
              <a:defRPr sz="1800" b="0">
                <a:solidFill>
                  <a:srgbClr val="000000"/>
                </a:solidFill>
              </a:defRPr>
            </a:pPr>
            <a:r>
              <a:rPr sz="7500" b="1">
                <a:solidFill>
                  <a:srgbClr val="00CFFF"/>
                </a:solidFill>
              </a:rPr>
              <a:t>Body Level Three</a:t>
            </a:r>
          </a:p>
          <a:p>
            <a:pPr lvl="3">
              <a:defRPr sz="1800" b="0">
                <a:solidFill>
                  <a:srgbClr val="000000"/>
                </a:solidFill>
              </a:defRPr>
            </a:pPr>
            <a:r>
              <a:rPr sz="7500" b="1">
                <a:solidFill>
                  <a:srgbClr val="00CFFF"/>
                </a:solidFill>
              </a:rPr>
              <a:t>Body Level Four</a:t>
            </a:r>
          </a:p>
          <a:p>
            <a:pPr lvl="4">
              <a:defRPr sz="1800" b="0">
                <a:solidFill>
                  <a:srgbClr val="000000"/>
                </a:solidFill>
              </a:defRPr>
            </a:pPr>
            <a:r>
              <a:rPr sz="7500" b="1">
                <a:solidFill>
                  <a:srgbClr val="00CFFF"/>
                </a:solidFill>
              </a:rPr>
              <a:t>Body Level Five</a:t>
            </a:r>
          </a:p>
        </p:txBody>
      </p:sp>
      <p:pic>
        <p:nvPicPr>
          <p:cNvPr id="814" name="image2.png"/>
          <p:cNvPicPr/>
          <p:nvPr/>
        </p:nvPicPr>
        <p:blipFill>
          <a:blip r:embed="rId2" cstate="print">
            <a:extLst>
              <a:ext uri="{28A0092B-C50C-407E-A947-70E740481C1C}">
                <a14:useLocalDpi xmlns:a14="http://schemas.microsoft.com/office/drawing/2010/main"/>
              </a:ext>
            </a:extLst>
          </a:blip>
          <a:stretch>
            <a:fillRect/>
          </a:stretch>
        </p:blipFill>
        <p:spPr>
          <a:xfrm>
            <a:off x="687947" y="4674377"/>
            <a:ext cx="233401" cy="233402"/>
          </a:xfrm>
          <a:prstGeom prst="rect">
            <a:avLst/>
          </a:prstGeom>
          <a:ln w="12700">
            <a:miter lim="400000"/>
          </a:ln>
        </p:spPr>
      </p:pic>
      <p:sp>
        <p:nvSpPr>
          <p:cNvPr id="815" name="Shape 815"/>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Partners">
    <p:bg>
      <p:bgPr>
        <a:solidFill>
          <a:srgbClr val="FEFDFD"/>
        </a:solidFill>
        <a:effectLst/>
      </p:bgPr>
    </p:bg>
    <p:spTree>
      <p:nvGrpSpPr>
        <p:cNvPr id="1" name=""/>
        <p:cNvGrpSpPr/>
        <p:nvPr/>
      </p:nvGrpSpPr>
      <p:grpSpPr>
        <a:xfrm>
          <a:off x="0" y="0"/>
          <a:ext cx="0" cy="0"/>
          <a:chOff x="0" y="0"/>
          <a:chExt cx="0" cy="0"/>
        </a:xfrm>
      </p:grpSpPr>
      <p:sp>
        <p:nvSpPr>
          <p:cNvPr id="817" name="Shape 817"/>
          <p:cNvSpPr>
            <a:spLocks noGrp="1"/>
          </p:cNvSpPr>
          <p:nvPr>
            <p:ph type="body" idx="1"/>
          </p:nvPr>
        </p:nvSpPr>
        <p:spPr>
          <a:xfrm>
            <a:off x="671453" y="644830"/>
            <a:ext cx="6856801" cy="363214"/>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pic>
        <p:nvPicPr>
          <p:cNvPr id="818" name="image1.png"/>
          <p:cNvPicPr/>
          <p:nvPr/>
        </p:nvPicPr>
        <p:blipFill>
          <a:blip r:embed="rId2" cstate="print">
            <a:extLst>
              <a:ext uri="{28A0092B-C50C-407E-A947-70E740481C1C}">
                <a14:useLocalDpi xmlns:a14="http://schemas.microsoft.com/office/drawing/2010/main"/>
              </a:ext>
            </a:extLst>
          </a:blip>
          <a:stretch>
            <a:fillRect/>
          </a:stretch>
        </p:blipFill>
        <p:spPr>
          <a:xfrm>
            <a:off x="2080404" y="1747029"/>
            <a:ext cx="1960200" cy="1960203"/>
          </a:xfrm>
          <a:prstGeom prst="rect">
            <a:avLst/>
          </a:prstGeom>
          <a:ln w="12700">
            <a:miter lim="400000"/>
          </a:ln>
        </p:spPr>
      </p:pic>
      <p:sp>
        <p:nvSpPr>
          <p:cNvPr id="819" name="Shape 819"/>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Logo">
    <p:spTree>
      <p:nvGrpSpPr>
        <p:cNvPr id="1" name=""/>
        <p:cNvGrpSpPr/>
        <p:nvPr/>
      </p:nvGrpSpPr>
      <p:grpSpPr>
        <a:xfrm>
          <a:off x="0" y="0"/>
          <a:ext cx="0" cy="0"/>
          <a:chOff x="0" y="0"/>
          <a:chExt cx="0" cy="0"/>
        </a:xfrm>
      </p:grpSpPr>
      <p:pic>
        <p:nvPicPr>
          <p:cNvPr id="821" name="image1.png"/>
          <p:cNvPicPr/>
          <p:nvPr/>
        </p:nvPicPr>
        <p:blipFill>
          <a:blip r:embed="rId2" cstate="print">
            <a:extLst>
              <a:ext uri="{28A0092B-C50C-407E-A947-70E740481C1C}">
                <a14:useLocalDpi xmlns:a14="http://schemas.microsoft.com/office/drawing/2010/main"/>
              </a:ext>
            </a:extLst>
          </a:blip>
          <a:stretch>
            <a:fillRect/>
          </a:stretch>
        </p:blipFill>
        <p:spPr>
          <a:xfrm>
            <a:off x="4111514" y="2082688"/>
            <a:ext cx="921002" cy="921002"/>
          </a:xfrm>
          <a:prstGeom prst="rect">
            <a:avLst/>
          </a:prstGeom>
          <a:ln w="12700">
            <a:miter lim="400000"/>
          </a:ln>
        </p:spPr>
      </p:pic>
      <p:sp>
        <p:nvSpPr>
          <p:cNvPr id="822" name="Shape 822"/>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EFDFD"/>
        </a:solidFill>
        <a:effectLst/>
      </p:bgPr>
    </p:bg>
    <p:spTree>
      <p:nvGrpSpPr>
        <p:cNvPr id="1" name=""/>
        <p:cNvGrpSpPr/>
        <p:nvPr/>
      </p:nvGrpSpPr>
      <p:grpSpPr>
        <a:xfrm>
          <a:off x="0" y="0"/>
          <a:ext cx="0" cy="0"/>
          <a:chOff x="0" y="0"/>
          <a:chExt cx="0" cy="0"/>
        </a:xfrm>
      </p:grpSpPr>
      <p:sp>
        <p:nvSpPr>
          <p:cNvPr id="824" name="Shape 824"/>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Numbered cols 3 white">
    <p:spTree>
      <p:nvGrpSpPr>
        <p:cNvPr id="1" name=""/>
        <p:cNvGrpSpPr/>
        <p:nvPr/>
      </p:nvGrpSpPr>
      <p:grpSpPr>
        <a:xfrm>
          <a:off x="0" y="0"/>
          <a:ext cx="0" cy="0"/>
          <a:chOff x="0" y="0"/>
          <a:chExt cx="0" cy="0"/>
        </a:xfrm>
      </p:grpSpPr>
      <p:sp>
        <p:nvSpPr>
          <p:cNvPr id="56" name="Shape 56"/>
          <p:cNvSpPr/>
          <p:nvPr/>
        </p:nvSpPr>
        <p:spPr>
          <a:xfrm>
            <a:off x="683418" y="1957388"/>
            <a:ext cx="1857301" cy="85802"/>
          </a:xfrm>
          <a:prstGeom prst="rect">
            <a:avLst/>
          </a:prstGeom>
          <a:solidFill>
            <a:srgbClr val="007FAA"/>
          </a:solidFill>
          <a:ln w="12700">
            <a:miter lim="400000"/>
          </a:ln>
        </p:spPr>
        <p:txBody>
          <a:bodyPr lIns="0" tIns="0" rIns="0" bIns="0" anchor="ctr"/>
          <a:lstStyle/>
          <a:p>
            <a:pPr lvl="0">
              <a:defRPr sz="7500" b="1">
                <a:solidFill>
                  <a:srgbClr val="007FAA"/>
                </a:solidFill>
              </a:defRPr>
            </a:pPr>
            <a:endParaRPr/>
          </a:p>
        </p:txBody>
      </p:sp>
      <p:sp>
        <p:nvSpPr>
          <p:cNvPr id="57" name="Shape 57"/>
          <p:cNvSpPr/>
          <p:nvPr/>
        </p:nvSpPr>
        <p:spPr>
          <a:xfrm>
            <a:off x="3338376" y="1957388"/>
            <a:ext cx="1857302" cy="85802"/>
          </a:xfrm>
          <a:prstGeom prst="rect">
            <a:avLst/>
          </a:prstGeom>
          <a:solidFill>
            <a:srgbClr val="007FAA"/>
          </a:solidFill>
          <a:ln w="12700">
            <a:miter lim="400000"/>
          </a:ln>
        </p:spPr>
        <p:txBody>
          <a:bodyPr lIns="0" tIns="0" rIns="0" bIns="0" anchor="ctr"/>
          <a:lstStyle/>
          <a:p>
            <a:pPr lvl="0">
              <a:defRPr sz="7500" b="1">
                <a:solidFill>
                  <a:srgbClr val="007FAA"/>
                </a:solidFill>
              </a:defRPr>
            </a:pPr>
            <a:endParaRPr/>
          </a:p>
        </p:txBody>
      </p:sp>
      <p:sp>
        <p:nvSpPr>
          <p:cNvPr id="58" name="Shape 58"/>
          <p:cNvSpPr/>
          <p:nvPr/>
        </p:nvSpPr>
        <p:spPr>
          <a:xfrm>
            <a:off x="5980645" y="1957388"/>
            <a:ext cx="1857301" cy="85802"/>
          </a:xfrm>
          <a:prstGeom prst="rect">
            <a:avLst/>
          </a:prstGeom>
          <a:solidFill>
            <a:srgbClr val="007FAA"/>
          </a:solidFill>
          <a:ln w="12700">
            <a:miter lim="400000"/>
          </a:ln>
        </p:spPr>
        <p:txBody>
          <a:bodyPr lIns="0" tIns="0" rIns="0" bIns="0" anchor="ctr"/>
          <a:lstStyle/>
          <a:p>
            <a:pPr lvl="0">
              <a:defRPr sz="7500" b="1">
                <a:solidFill>
                  <a:srgbClr val="007FAA"/>
                </a:solidFill>
              </a:defRPr>
            </a:pPr>
            <a:endParaRPr/>
          </a:p>
        </p:txBody>
      </p:sp>
      <p:sp>
        <p:nvSpPr>
          <p:cNvPr id="59" name="Shape 59"/>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Numbered cols 4 dark">
    <p:bg>
      <p:bgPr>
        <a:solidFill>
          <a:srgbClr val="1C304A"/>
        </a:solidFill>
        <a:effectLst/>
      </p:bgPr>
    </p:bg>
    <p:spTree>
      <p:nvGrpSpPr>
        <p:cNvPr id="1" name=""/>
        <p:cNvGrpSpPr/>
        <p:nvPr/>
      </p:nvGrpSpPr>
      <p:grpSpPr>
        <a:xfrm>
          <a:off x="0" y="0"/>
          <a:ext cx="0" cy="0"/>
          <a:chOff x="0" y="0"/>
          <a:chExt cx="0" cy="0"/>
        </a:xfrm>
      </p:grpSpPr>
      <p:sp>
        <p:nvSpPr>
          <p:cNvPr id="61" name="Shape 61"/>
          <p:cNvSpPr/>
          <p:nvPr/>
        </p:nvSpPr>
        <p:spPr>
          <a:xfrm>
            <a:off x="682222"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16263B"/>
                </a:solidFill>
              </a:defRPr>
            </a:pPr>
            <a:endParaRPr/>
          </a:p>
        </p:txBody>
      </p:sp>
      <p:sp>
        <p:nvSpPr>
          <p:cNvPr id="62" name="Shape 62"/>
          <p:cNvSpPr/>
          <p:nvPr/>
        </p:nvSpPr>
        <p:spPr>
          <a:xfrm>
            <a:off x="2712953"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16263B"/>
                </a:solidFill>
              </a:defRPr>
            </a:pPr>
            <a:endParaRPr/>
          </a:p>
        </p:txBody>
      </p:sp>
      <p:sp>
        <p:nvSpPr>
          <p:cNvPr id="63" name="Shape 63"/>
          <p:cNvSpPr/>
          <p:nvPr/>
        </p:nvSpPr>
        <p:spPr>
          <a:xfrm>
            <a:off x="4663673"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16263B"/>
                </a:solidFill>
              </a:defRPr>
            </a:pPr>
            <a:endParaRPr/>
          </a:p>
        </p:txBody>
      </p:sp>
      <p:sp>
        <p:nvSpPr>
          <p:cNvPr id="64" name="Shape 64"/>
          <p:cNvSpPr/>
          <p:nvPr/>
        </p:nvSpPr>
        <p:spPr>
          <a:xfrm>
            <a:off x="6614393"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7500" b="1">
                <a:solidFill>
                  <a:srgbClr val="16263B"/>
                </a:solidFill>
              </a:defRPr>
            </a:pPr>
            <a:endParaRPr/>
          </a:p>
        </p:txBody>
      </p:sp>
      <p:sp>
        <p:nvSpPr>
          <p:cNvPr id="65" name="Shape 65"/>
          <p:cNvSpPr>
            <a:spLocks noGrp="1"/>
          </p:cNvSpPr>
          <p:nvPr>
            <p:ph type="sldNum" sz="quarter" idx="2"/>
          </p:nvPr>
        </p:nvSpPr>
        <p:spPr>
          <a:xfrm>
            <a:off x="8320085" y="4814887"/>
            <a:ext cx="127001" cy="127001"/>
          </a:xfrm>
          <a:prstGeom prst="rect">
            <a:avLst/>
          </a:prstGeom>
        </p:spPr>
        <p:txBody>
          <a:bodyPr lIns="0" tIns="0" rIns="0" bIns="0" anchor="t"/>
          <a:lstStyle>
            <a:lvl1pPr>
              <a:lnSpc>
                <a:spcPct val="120000"/>
              </a:lnSpc>
              <a:defRPr sz="8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Numbered cols 4 white">
    <p:spTree>
      <p:nvGrpSpPr>
        <p:cNvPr id="1" name=""/>
        <p:cNvGrpSpPr/>
        <p:nvPr/>
      </p:nvGrpSpPr>
      <p:grpSpPr>
        <a:xfrm>
          <a:off x="0" y="0"/>
          <a:ext cx="0" cy="0"/>
          <a:chOff x="0" y="0"/>
          <a:chExt cx="0" cy="0"/>
        </a:xfrm>
      </p:grpSpPr>
      <p:sp>
        <p:nvSpPr>
          <p:cNvPr id="67" name="Shape 67"/>
          <p:cNvSpPr/>
          <p:nvPr/>
        </p:nvSpPr>
        <p:spPr>
          <a:xfrm>
            <a:off x="682222"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FAA"/>
          </a:solidFill>
          <a:ln w="12700">
            <a:miter lim="400000"/>
          </a:ln>
        </p:spPr>
        <p:txBody>
          <a:bodyPr lIns="0" tIns="0" rIns="0" bIns="0" anchor="ctr"/>
          <a:lstStyle/>
          <a:p>
            <a:pPr lvl="0">
              <a:defRPr sz="7500" b="1">
                <a:solidFill>
                  <a:srgbClr val="00CFFF"/>
                </a:solidFill>
              </a:defRPr>
            </a:pPr>
            <a:endParaRPr/>
          </a:p>
        </p:txBody>
      </p:sp>
      <p:sp>
        <p:nvSpPr>
          <p:cNvPr id="68" name="Shape 68"/>
          <p:cNvSpPr/>
          <p:nvPr/>
        </p:nvSpPr>
        <p:spPr>
          <a:xfrm>
            <a:off x="2712953"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FAA"/>
          </a:solidFill>
          <a:ln w="12700">
            <a:miter lim="400000"/>
          </a:ln>
        </p:spPr>
        <p:txBody>
          <a:bodyPr lIns="0" tIns="0" rIns="0" bIns="0" anchor="ctr"/>
          <a:lstStyle/>
          <a:p>
            <a:pPr lvl="0">
              <a:defRPr sz="7500" b="1">
                <a:solidFill>
                  <a:srgbClr val="00CFFF"/>
                </a:solidFill>
              </a:defRPr>
            </a:pPr>
            <a:endParaRPr/>
          </a:p>
        </p:txBody>
      </p:sp>
      <p:sp>
        <p:nvSpPr>
          <p:cNvPr id="69" name="Shape 69"/>
          <p:cNvSpPr/>
          <p:nvPr/>
        </p:nvSpPr>
        <p:spPr>
          <a:xfrm>
            <a:off x="4663673"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FAA"/>
          </a:solidFill>
          <a:ln w="12700">
            <a:miter lim="400000"/>
          </a:ln>
        </p:spPr>
        <p:txBody>
          <a:bodyPr lIns="0" tIns="0" rIns="0" bIns="0" anchor="ctr"/>
          <a:lstStyle/>
          <a:p>
            <a:pPr lvl="0">
              <a:defRPr sz="7500" b="1">
                <a:solidFill>
                  <a:srgbClr val="00CFFF"/>
                </a:solidFill>
              </a:defRPr>
            </a:pPr>
            <a:endParaRPr/>
          </a:p>
        </p:txBody>
      </p:sp>
      <p:sp>
        <p:nvSpPr>
          <p:cNvPr id="70" name="Shape 70"/>
          <p:cNvSpPr/>
          <p:nvPr/>
        </p:nvSpPr>
        <p:spPr>
          <a:xfrm>
            <a:off x="6614393" y="1992784"/>
            <a:ext cx="350691" cy="35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FAA"/>
          </a:solidFill>
          <a:ln w="12700">
            <a:miter lim="400000"/>
          </a:ln>
        </p:spPr>
        <p:txBody>
          <a:bodyPr lIns="0" tIns="0" rIns="0" bIns="0" anchor="ctr"/>
          <a:lstStyle/>
          <a:p>
            <a:pPr lvl="0">
              <a:defRPr sz="7500" b="1">
                <a:solidFill>
                  <a:srgbClr val="00CFFF"/>
                </a:solidFill>
              </a:defRPr>
            </a:pPr>
            <a:endParaRPr/>
          </a:p>
        </p:txBody>
      </p:sp>
      <p:sp>
        <p:nvSpPr>
          <p:cNvPr id="71" name="Shape 71"/>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white">
    <p:spTree>
      <p:nvGrpSpPr>
        <p:cNvPr id="1" name=""/>
        <p:cNvGrpSpPr/>
        <p:nvPr/>
      </p:nvGrpSpPr>
      <p:grpSpPr>
        <a:xfrm>
          <a:off x="0" y="0"/>
          <a:ext cx="0" cy="0"/>
          <a:chOff x="0" y="0"/>
          <a:chExt cx="0" cy="0"/>
        </a:xfrm>
      </p:grpSpPr>
      <p:sp>
        <p:nvSpPr>
          <p:cNvPr id="11" name="Shape 11"/>
          <p:cNvSpPr>
            <a:spLocks noGrp="1"/>
          </p:cNvSpPr>
          <p:nvPr>
            <p:ph type="body" idx="1"/>
          </p:nvPr>
        </p:nvSpPr>
        <p:spPr>
          <a:xfrm>
            <a:off x="657225" y="623887"/>
            <a:ext cx="7273801" cy="3630301"/>
          </a:xfrm>
          <a:prstGeom prst="rect">
            <a:avLst/>
          </a:prstGeom>
        </p:spPr>
        <p:txBody>
          <a:bodyPr/>
          <a:lstStyle/>
          <a:p>
            <a:pPr lvl="0">
              <a:defRPr sz="1800" b="0">
                <a:solidFill>
                  <a:srgbClr val="000000"/>
                </a:solidFill>
              </a:defRPr>
            </a:pPr>
            <a:r>
              <a:rPr sz="5000" b="1">
                <a:solidFill>
                  <a:srgbClr val="1C304A"/>
                </a:solidFill>
              </a:rPr>
              <a:t>Body Level One</a:t>
            </a:r>
          </a:p>
          <a:p>
            <a:pPr lvl="1">
              <a:defRPr sz="1800" b="0">
                <a:solidFill>
                  <a:srgbClr val="000000"/>
                </a:solidFill>
              </a:defRPr>
            </a:pPr>
            <a:r>
              <a:rPr sz="5000" b="1">
                <a:solidFill>
                  <a:srgbClr val="1C304A"/>
                </a:solidFill>
              </a:rPr>
              <a:t>Body Level Two</a:t>
            </a:r>
          </a:p>
          <a:p>
            <a:pPr lvl="2">
              <a:defRPr sz="1800" b="0">
                <a:solidFill>
                  <a:srgbClr val="000000"/>
                </a:solidFill>
              </a:defRPr>
            </a:pPr>
            <a:r>
              <a:rPr sz="5000" b="1">
                <a:solidFill>
                  <a:srgbClr val="1C304A"/>
                </a:solidFill>
              </a:rPr>
              <a:t>Body Level Three</a:t>
            </a:r>
          </a:p>
          <a:p>
            <a:pPr lvl="3">
              <a:defRPr sz="1800" b="0">
                <a:solidFill>
                  <a:srgbClr val="000000"/>
                </a:solidFill>
              </a:defRPr>
            </a:pPr>
            <a:r>
              <a:rPr sz="5000" b="1">
                <a:solidFill>
                  <a:srgbClr val="1C304A"/>
                </a:solidFill>
              </a:rPr>
              <a:t>Body Level Four</a:t>
            </a:r>
          </a:p>
          <a:p>
            <a:pPr lvl="4">
              <a:defRPr sz="1800" b="0">
                <a:solidFill>
                  <a:srgbClr val="000000"/>
                </a:solidFill>
              </a:defRPr>
            </a:pPr>
            <a:r>
              <a:rPr sz="5000" b="1">
                <a:solidFill>
                  <a:srgbClr val="1C304A"/>
                </a:solidFill>
              </a:rPr>
              <a:t>Body Level Five</a:t>
            </a:r>
          </a:p>
        </p:txBody>
      </p:sp>
      <p:sp>
        <p:nvSpPr>
          <p:cNvPr id="12" name="Shape 12"/>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ullet cols 4 white">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Long text 3 col">
    <p:spTree>
      <p:nvGrpSpPr>
        <p:cNvPr id="1" name=""/>
        <p:cNvGrpSpPr/>
        <p:nvPr/>
      </p:nvGrpSpPr>
      <p:grpSpPr>
        <a:xfrm>
          <a:off x="0" y="0"/>
          <a:ext cx="0" cy="0"/>
          <a:chOff x="0" y="0"/>
          <a:chExt cx="0" cy="0"/>
        </a:xfrm>
      </p:grpSpPr>
      <p:sp>
        <p:nvSpPr>
          <p:cNvPr id="75" name="Shape 75"/>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hort text 2 col">
    <p:spTree>
      <p:nvGrpSpPr>
        <p:cNvPr id="1" name=""/>
        <p:cNvGrpSpPr/>
        <p:nvPr/>
      </p:nvGrpSpPr>
      <p:grpSpPr>
        <a:xfrm>
          <a:off x="0" y="0"/>
          <a:ext cx="0" cy="0"/>
          <a:chOff x="0" y="0"/>
          <a:chExt cx="0" cy="0"/>
        </a:xfrm>
      </p:grpSpPr>
      <p:sp>
        <p:nvSpPr>
          <p:cNvPr id="77" name="Shape 77"/>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Long text 2x2 col white">
    <p:spTree>
      <p:nvGrpSpPr>
        <p:cNvPr id="1" name=""/>
        <p:cNvGrpSpPr/>
        <p:nvPr/>
      </p:nvGrpSpPr>
      <p:grpSpPr>
        <a:xfrm>
          <a:off x="0" y="0"/>
          <a:ext cx="0" cy="0"/>
          <a:chOff x="0" y="0"/>
          <a:chExt cx="0" cy="0"/>
        </a:xfrm>
      </p:grpSpPr>
      <p:sp>
        <p:nvSpPr>
          <p:cNvPr id="79" name="Shape 79"/>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Long text 2 col">
    <p:spTree>
      <p:nvGrpSpPr>
        <p:cNvPr id="1" name=""/>
        <p:cNvGrpSpPr/>
        <p:nvPr/>
      </p:nvGrpSpPr>
      <p:grpSpPr>
        <a:xfrm>
          <a:off x="0" y="0"/>
          <a:ext cx="0" cy="0"/>
          <a:chOff x="0" y="0"/>
          <a:chExt cx="0" cy="0"/>
        </a:xfrm>
      </p:grpSpPr>
      <p:sp>
        <p:nvSpPr>
          <p:cNvPr id="81" name="Shape 81"/>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aphicFrame>
        <p:nvGraphicFramePr>
          <p:cNvPr id="83" name="Table 83"/>
          <p:cNvGraphicFramePr/>
          <p:nvPr/>
        </p:nvGraphicFramePr>
        <p:xfrm>
          <a:off x="692756" y="1247097"/>
          <a:ext cx="7620001" cy="3205577"/>
        </p:xfrm>
        <a:graphic>
          <a:graphicData uri="http://schemas.openxmlformats.org/drawingml/2006/table">
            <a:tbl>
              <a:tblPr bandRow="1">
                <a:tableStyleId>{4C3C2611-4C71-4FC5-86AE-919BDF0F9419}</a:tableStyleId>
              </a:tblPr>
              <a:tblGrid>
                <a:gridCol w="1063600"/>
                <a:gridCol w="2231975"/>
                <a:gridCol w="4324425"/>
              </a:tblGrid>
              <a:tr h="244475">
                <a:tc>
                  <a:txBody>
                    <a:bodyPr/>
                    <a:lstStyle/>
                    <a:p>
                      <a:pPr lvl="0">
                        <a:lnSpc>
                          <a:spcPct val="120000"/>
                        </a:lnSpc>
                        <a:defRPr sz="1800" b="0" i="0">
                          <a:solidFill>
                            <a:srgbClr val="000000"/>
                          </a:solidFill>
                        </a:defRPr>
                      </a:pPr>
                      <a:r>
                        <a:rPr sz="900" b="1">
                          <a:solidFill>
                            <a:srgbClr val="FFFFFF"/>
                          </a:solidFill>
                          <a:sym typeface="Helvetica Neue"/>
                        </a:rPr>
                        <a:t>Time</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c>
                  <a:txBody>
                    <a:bodyPr/>
                    <a:lstStyle/>
                    <a:p>
                      <a:pPr lvl="0">
                        <a:lnSpc>
                          <a:spcPct val="120000"/>
                        </a:lnSpc>
                        <a:defRPr sz="1800" b="0" i="0">
                          <a:solidFill>
                            <a:srgbClr val="000000"/>
                          </a:solidFill>
                        </a:defRPr>
                      </a:pPr>
                      <a:r>
                        <a:rPr sz="900" b="1">
                          <a:solidFill>
                            <a:srgbClr val="FFFFFF"/>
                          </a:solidFill>
                          <a:sym typeface="Helvetica Neue"/>
                        </a:rPr>
                        <a:t>Activity</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c>
                  <a:txBody>
                    <a:bodyPr/>
                    <a:lstStyle/>
                    <a:p>
                      <a:pPr lvl="0">
                        <a:lnSpc>
                          <a:spcPct val="120000"/>
                        </a:lnSpc>
                        <a:defRPr sz="1800" b="0" i="0">
                          <a:solidFill>
                            <a:srgbClr val="000000"/>
                          </a:solidFill>
                        </a:defRPr>
                      </a:pPr>
                      <a:r>
                        <a:rPr sz="800" b="1">
                          <a:solidFill>
                            <a:srgbClr val="FFFFFF"/>
                          </a:solidFill>
                          <a:sym typeface="Helvetica Neue"/>
                        </a:rPr>
                        <a:t>Objective</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r>
              <a:tr h="427825">
                <a:tc>
                  <a:txBody>
                    <a:bodyPr/>
                    <a:lstStyle/>
                    <a:p>
                      <a:pPr lvl="0">
                        <a:lnSpc>
                          <a:spcPct val="120000"/>
                        </a:lnSpc>
                        <a:defRPr sz="1800" b="0" i="0">
                          <a:solidFill>
                            <a:srgbClr val="000000"/>
                          </a:solidFill>
                        </a:defRPr>
                      </a:pPr>
                      <a:r>
                        <a:rPr sz="900">
                          <a:solidFill>
                            <a:srgbClr val="1C304A"/>
                          </a:solidFill>
                          <a:sym typeface="Helvetica Neue"/>
                        </a:rPr>
                        <a:t>9:00–10:00</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E3E5E8"/>
                    </a:solidFill>
                  </a:tcPr>
                </a:tc>
                <a:tc>
                  <a:txBody>
                    <a:bodyPr/>
                    <a:lstStyle/>
                    <a:p>
                      <a:pPr lvl="0">
                        <a:lnSpc>
                          <a:spcPct val="120000"/>
                        </a:lnSpc>
                        <a:defRPr sz="1800" b="0" i="0">
                          <a:solidFill>
                            <a:srgbClr val="000000"/>
                          </a:solidFill>
                        </a:defRPr>
                      </a:pPr>
                      <a:r>
                        <a:rPr sz="900" b="1">
                          <a:solidFill>
                            <a:srgbClr val="1C304A"/>
                          </a:solidFill>
                          <a:sym typeface="Helvetica Neue"/>
                        </a:rPr>
                        <a:t>Introductions &amp; Icebreaker</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E3E5E8"/>
                    </a:solidFill>
                  </a:tcPr>
                </a:tc>
                <a:tc>
                  <a:txBody>
                    <a:bodyPr/>
                    <a:lstStyle/>
                    <a:p>
                      <a:pPr lvl="0">
                        <a:lnSpc>
                          <a:spcPct val="120000"/>
                        </a:lnSpc>
                        <a:defRPr sz="1800" b="0" i="0">
                          <a:solidFill>
                            <a:srgbClr val="000000"/>
                          </a:solidFill>
                        </a:defRPr>
                      </a:pPr>
                      <a:r>
                        <a:rPr sz="900">
                          <a:solidFill>
                            <a:srgbClr val="1C304A"/>
                          </a:solidFill>
                          <a:sym typeface="Helvetica Neue"/>
                        </a:rPr>
                        <a:t>Better understand roles and objectives and discuss success and risks.</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E3E5E8"/>
                    </a:solidFill>
                  </a:tcPr>
                </a:tc>
              </a:tr>
              <a:tr h="427825">
                <a:tc>
                  <a:txBody>
                    <a:bodyPr/>
                    <a:lstStyle/>
                    <a:p>
                      <a:pPr lvl="0">
                        <a:lnSpc>
                          <a:spcPct val="120000"/>
                        </a:lnSpc>
                        <a:defRPr sz="1800" b="0" i="0">
                          <a:solidFill>
                            <a:srgbClr val="000000"/>
                          </a:solidFill>
                        </a:defRPr>
                      </a:pPr>
                      <a:r>
                        <a:rPr sz="900">
                          <a:solidFill>
                            <a:srgbClr val="1C304A"/>
                          </a:solidFill>
                          <a:sym typeface="Helvetica Neue"/>
                        </a:rPr>
                        <a:t>10:00–11:00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FFFFF"/>
                    </a:solidFill>
                  </a:tcPr>
                </a:tc>
                <a:tc>
                  <a:txBody>
                    <a:bodyPr/>
                    <a:lstStyle/>
                    <a:p>
                      <a:pPr lvl="0">
                        <a:lnSpc>
                          <a:spcPct val="120000"/>
                        </a:lnSpc>
                        <a:defRPr sz="1800" b="0" i="0">
                          <a:solidFill>
                            <a:srgbClr val="000000"/>
                          </a:solidFill>
                        </a:defRPr>
                      </a:pPr>
                      <a:r>
                        <a:rPr sz="900" b="1">
                          <a:solidFill>
                            <a:srgbClr val="1C304A"/>
                          </a:solidFill>
                          <a:sym typeface="Helvetica Neue"/>
                        </a:rPr>
                        <a:t>Values Discuss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FFFFF"/>
                    </a:solidFill>
                  </a:tcPr>
                </a:tc>
                <a:tc>
                  <a:txBody>
                    <a:bodyPr/>
                    <a:lstStyle/>
                    <a:p>
                      <a:pPr lvl="0">
                        <a:lnSpc>
                          <a:spcPct val="120000"/>
                        </a:lnSpc>
                        <a:defRPr sz="1800" b="0" i="0">
                          <a:solidFill>
                            <a:srgbClr val="000000"/>
                          </a:solidFill>
                        </a:defRPr>
                      </a:pPr>
                      <a:r>
                        <a:rPr sz="900">
                          <a:solidFill>
                            <a:srgbClr val="1C304A"/>
                          </a:solidFill>
                          <a:sym typeface="Helvetica Neue"/>
                        </a:rPr>
                        <a:t>Align around guiding principles to inform our visual design exploration.</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FFFFF"/>
                    </a:solidFill>
                  </a:tcPr>
                </a:tc>
              </a:tr>
              <a:tr h="427825">
                <a:tc>
                  <a:txBody>
                    <a:bodyPr/>
                    <a:lstStyle/>
                    <a:p>
                      <a:pPr lvl="0">
                        <a:lnSpc>
                          <a:spcPct val="120000"/>
                        </a:lnSpc>
                        <a:defRPr sz="1800" b="0" i="0">
                          <a:solidFill>
                            <a:srgbClr val="000000"/>
                          </a:solidFill>
                        </a:defRPr>
                      </a:pPr>
                      <a:r>
                        <a:rPr sz="900">
                          <a:solidFill>
                            <a:srgbClr val="1C304A"/>
                          </a:solidFill>
                          <a:sym typeface="Helvetica Neue"/>
                        </a:rPr>
                        <a:t>11:00–12:00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FAA"/>
                      </a:solidFill>
                    </a:lnB>
                    <a:solidFill>
                      <a:srgbClr val="E3E5E8"/>
                    </a:solidFill>
                  </a:tcPr>
                </a:tc>
                <a:tc>
                  <a:txBody>
                    <a:bodyPr/>
                    <a:lstStyle/>
                    <a:p>
                      <a:pPr lvl="0">
                        <a:lnSpc>
                          <a:spcPct val="120000"/>
                        </a:lnSpc>
                        <a:defRPr sz="1800" b="0" i="0">
                          <a:solidFill>
                            <a:srgbClr val="000000"/>
                          </a:solidFill>
                        </a:defRPr>
                      </a:pPr>
                      <a:r>
                        <a:rPr sz="900" b="1">
                          <a:solidFill>
                            <a:srgbClr val="1C304A"/>
                          </a:solidFill>
                          <a:sym typeface="Helvetica Neue"/>
                        </a:rPr>
                        <a:t>Mood Board </a:t>
                      </a:r>
                      <a:br>
                        <a:rPr sz="900" b="1">
                          <a:solidFill>
                            <a:srgbClr val="1C304A"/>
                          </a:solidFill>
                          <a:sym typeface="Helvetica Neue"/>
                        </a:rPr>
                      </a:br>
                      <a:r>
                        <a:rPr sz="900" b="1">
                          <a:solidFill>
                            <a:srgbClr val="1C304A"/>
                          </a:solidFill>
                          <a:sym typeface="Helvetica Neue"/>
                        </a:rPr>
                        <a:t>Gallery Walk</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FAA"/>
                      </a:solidFill>
                    </a:lnB>
                    <a:solidFill>
                      <a:srgbClr val="E3E5E8"/>
                    </a:solidFill>
                  </a:tcPr>
                </a:tc>
                <a:tc>
                  <a:txBody>
                    <a:bodyPr/>
                    <a:lstStyle/>
                    <a:p>
                      <a:pPr lvl="0">
                        <a:lnSpc>
                          <a:spcPct val="120000"/>
                        </a:lnSpc>
                        <a:defRPr sz="1800" b="0" i="0">
                          <a:solidFill>
                            <a:srgbClr val="000000"/>
                          </a:solidFill>
                        </a:defRPr>
                      </a:pPr>
                      <a:r>
                        <a:rPr sz="900">
                          <a:solidFill>
                            <a:srgbClr val="1C304A"/>
                          </a:solidFill>
                          <a:sym typeface="Helvetica Neue"/>
                        </a:rPr>
                        <a:t>Group and sort imagery into potential design directions. </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FAA"/>
                      </a:solidFill>
                    </a:lnB>
                    <a:solidFill>
                      <a:srgbClr val="E3E5E8"/>
                    </a:solidFill>
                  </a:tcPr>
                </a:tc>
              </a:tr>
              <a:tr h="427825">
                <a:tc>
                  <a:txBody>
                    <a:bodyPr/>
                    <a:lstStyle/>
                    <a:p>
                      <a:pPr lvl="0">
                        <a:lnSpc>
                          <a:spcPct val="120000"/>
                        </a:lnSpc>
                        <a:defRPr sz="1800" b="0" i="0">
                          <a:solidFill>
                            <a:srgbClr val="000000"/>
                          </a:solidFill>
                        </a:defRPr>
                      </a:pPr>
                      <a:r>
                        <a:rPr sz="900">
                          <a:solidFill>
                            <a:srgbClr val="1C304A"/>
                          </a:solidFill>
                          <a:sym typeface="Helvetica Neue"/>
                        </a:rPr>
                        <a:t>12:00–1:00</a:t>
                      </a:r>
                    </a:p>
                  </a:txBody>
                  <a:tcPr marL="57150" marR="57150" marT="57150" marB="57150" horzOverflow="overflow">
                    <a:lnL>
                      <a:solidFill>
                        <a:srgbClr val="000000"/>
                      </a:solidFill>
                    </a:lnL>
                    <a:lnR>
                      <a:solidFill>
                        <a:srgbClr val="000000"/>
                      </a:solidFill>
                    </a:lnR>
                    <a:lnT w="12700">
                      <a:solidFill>
                        <a:srgbClr val="007FAA"/>
                      </a:solidFill>
                    </a:lnT>
                    <a:lnB w="12700">
                      <a:solidFill>
                        <a:srgbClr val="046B99"/>
                      </a:solidFill>
                    </a:lnB>
                    <a:solidFill>
                      <a:srgbClr val="FFFFFF"/>
                    </a:solidFill>
                  </a:tcPr>
                </a:tc>
                <a:tc>
                  <a:txBody>
                    <a:bodyPr/>
                    <a:lstStyle/>
                    <a:p>
                      <a:pPr lvl="0">
                        <a:lnSpc>
                          <a:spcPct val="120000"/>
                        </a:lnSpc>
                        <a:defRPr sz="1800" b="0" i="0">
                          <a:solidFill>
                            <a:srgbClr val="000000"/>
                          </a:solidFill>
                        </a:defRPr>
                      </a:pPr>
                      <a:r>
                        <a:rPr sz="900" b="1">
                          <a:solidFill>
                            <a:srgbClr val="1C304A"/>
                          </a:solidFill>
                          <a:sym typeface="Helvetica Neue"/>
                        </a:rPr>
                        <a:t>Lunch / </a:t>
                      </a:r>
                      <a:br>
                        <a:rPr sz="900" b="1">
                          <a:solidFill>
                            <a:srgbClr val="1C304A"/>
                          </a:solidFill>
                          <a:sym typeface="Helvetica Neue"/>
                        </a:rPr>
                      </a:br>
                      <a:r>
                        <a:rPr sz="900" b="1">
                          <a:solidFill>
                            <a:srgbClr val="1C304A"/>
                          </a:solidFill>
                          <a:sym typeface="Helvetica Neue"/>
                        </a:rPr>
                        <a:t>Review Analogous Space</a:t>
                      </a:r>
                    </a:p>
                  </a:txBody>
                  <a:tcPr marL="57150" marR="57150" marT="57150" marB="57150" horzOverflow="overflow">
                    <a:lnL>
                      <a:solidFill>
                        <a:srgbClr val="000000"/>
                      </a:solidFill>
                    </a:lnL>
                    <a:lnR>
                      <a:solidFill>
                        <a:srgbClr val="000000"/>
                      </a:solidFill>
                    </a:lnR>
                    <a:lnT w="12700">
                      <a:solidFill>
                        <a:srgbClr val="007FAA"/>
                      </a:solidFill>
                    </a:lnT>
                    <a:lnB w="12700">
                      <a:solidFill>
                        <a:srgbClr val="046B99"/>
                      </a:solidFill>
                    </a:lnB>
                    <a:solidFill>
                      <a:srgbClr val="FFFFFF"/>
                    </a:solidFill>
                  </a:tcPr>
                </a:tc>
                <a:tc>
                  <a:txBody>
                    <a:bodyPr/>
                    <a:lstStyle/>
                    <a:p>
                      <a:pPr lvl="0">
                        <a:lnSpc>
                          <a:spcPct val="120000"/>
                        </a:lnSpc>
                        <a:defRPr sz="1800" b="0" i="0">
                          <a:solidFill>
                            <a:srgbClr val="000000"/>
                          </a:solidFill>
                        </a:defRPr>
                      </a:pPr>
                      <a:r>
                        <a:rPr sz="900">
                          <a:solidFill>
                            <a:srgbClr val="1C304A"/>
                          </a:solidFill>
                          <a:sym typeface="Helvetica Neue"/>
                        </a:rPr>
                        <a:t>Evaluate materials produced by consultancies similar to 18F.</a:t>
                      </a:r>
                    </a:p>
                  </a:txBody>
                  <a:tcPr marL="57150" marR="57150" marT="57150" marB="57150" horzOverflow="overflow">
                    <a:lnL>
                      <a:solidFill>
                        <a:srgbClr val="000000"/>
                      </a:solidFill>
                    </a:lnL>
                    <a:lnR>
                      <a:solidFill>
                        <a:srgbClr val="000000"/>
                      </a:solidFill>
                    </a:lnR>
                    <a:lnT w="12700">
                      <a:solidFill>
                        <a:srgbClr val="007FAA"/>
                      </a:solidFill>
                    </a:lnT>
                    <a:lnB w="12700">
                      <a:solidFill>
                        <a:srgbClr val="046B99"/>
                      </a:solidFill>
                    </a:lnB>
                    <a:solidFill>
                      <a:srgbClr val="FFFFFF"/>
                    </a:solidFill>
                  </a:tcPr>
                </a:tc>
              </a:tr>
              <a:tr h="427825">
                <a:tc>
                  <a:txBody>
                    <a:bodyPr/>
                    <a:lstStyle/>
                    <a:p>
                      <a:pPr lvl="0">
                        <a:lnSpc>
                          <a:spcPct val="120000"/>
                        </a:lnSpc>
                        <a:defRPr sz="1800" b="0" i="0">
                          <a:solidFill>
                            <a:srgbClr val="000000"/>
                          </a:solidFill>
                        </a:defRPr>
                      </a:pPr>
                      <a:r>
                        <a:rPr sz="900">
                          <a:solidFill>
                            <a:srgbClr val="1C304A"/>
                          </a:solidFill>
                          <a:sym typeface="Helvetica Neue"/>
                        </a:rPr>
                        <a:t>1:00–3:00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E3E5E8"/>
                    </a:solidFill>
                  </a:tcPr>
                </a:tc>
                <a:tc>
                  <a:txBody>
                    <a:bodyPr/>
                    <a:lstStyle/>
                    <a:p>
                      <a:pPr lvl="0">
                        <a:lnSpc>
                          <a:spcPct val="120000"/>
                        </a:lnSpc>
                        <a:defRPr sz="1800" b="0" i="0">
                          <a:solidFill>
                            <a:srgbClr val="000000"/>
                          </a:solidFill>
                        </a:defRPr>
                      </a:pPr>
                      <a:r>
                        <a:rPr sz="900" b="1">
                          <a:solidFill>
                            <a:srgbClr val="1C304A"/>
                          </a:solidFill>
                          <a:sym typeface="Helvetica Neue"/>
                        </a:rPr>
                        <a:t>Direction Exploration Sprint</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E3E5E8"/>
                    </a:solidFill>
                  </a:tcPr>
                </a:tc>
                <a:tc>
                  <a:txBody>
                    <a:bodyPr/>
                    <a:lstStyle/>
                    <a:p>
                      <a:pPr lvl="0">
                        <a:lnSpc>
                          <a:spcPct val="120000"/>
                        </a:lnSpc>
                        <a:defRPr sz="1800" b="0" i="0">
                          <a:solidFill>
                            <a:srgbClr val="000000"/>
                          </a:solidFill>
                        </a:defRPr>
                      </a:pPr>
                      <a:r>
                        <a:rPr sz="900">
                          <a:solidFill>
                            <a:srgbClr val="1C304A"/>
                          </a:solidFill>
                          <a:sym typeface="Helvetica Neue"/>
                        </a:rPr>
                        <a:t>Individually explore a potential direction that embodies our principles.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E3E5E8"/>
                    </a:solidFill>
                  </a:tcPr>
                </a:tc>
              </a:tr>
              <a:tr h="427825">
                <a:tc>
                  <a:txBody>
                    <a:bodyPr/>
                    <a:lstStyle/>
                    <a:p>
                      <a:pPr lvl="0">
                        <a:lnSpc>
                          <a:spcPct val="120000"/>
                        </a:lnSpc>
                        <a:defRPr sz="1800" b="0" i="0">
                          <a:solidFill>
                            <a:srgbClr val="000000"/>
                          </a:solidFill>
                        </a:defRPr>
                      </a:pPr>
                      <a:r>
                        <a:rPr sz="900">
                          <a:solidFill>
                            <a:srgbClr val="1C304A"/>
                          </a:solidFill>
                          <a:sym typeface="Helvetica Neue"/>
                        </a:rPr>
                        <a:t>3:00–4:00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FFFFF"/>
                    </a:solidFill>
                  </a:tcPr>
                </a:tc>
                <a:tc>
                  <a:txBody>
                    <a:bodyPr/>
                    <a:lstStyle/>
                    <a:p>
                      <a:pPr lvl="0">
                        <a:lnSpc>
                          <a:spcPct val="120000"/>
                        </a:lnSpc>
                        <a:defRPr sz="1800" b="0" i="0">
                          <a:solidFill>
                            <a:srgbClr val="000000"/>
                          </a:solidFill>
                        </a:defRPr>
                      </a:pPr>
                      <a:r>
                        <a:rPr sz="900" b="1">
                          <a:solidFill>
                            <a:srgbClr val="1C304A"/>
                          </a:solidFill>
                          <a:sym typeface="Helvetica Neue"/>
                        </a:rPr>
                        <a:t>Review and Discuss Progress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FFFFF"/>
                    </a:solidFill>
                  </a:tcPr>
                </a:tc>
                <a:tc>
                  <a:txBody>
                    <a:bodyPr/>
                    <a:lstStyle/>
                    <a:p>
                      <a:pPr lvl="0">
                        <a:lnSpc>
                          <a:spcPct val="120000"/>
                        </a:lnSpc>
                        <a:defRPr sz="1800" b="0" i="0">
                          <a:solidFill>
                            <a:srgbClr val="000000"/>
                          </a:solidFill>
                        </a:defRPr>
                      </a:pPr>
                      <a:r>
                        <a:rPr sz="900">
                          <a:solidFill>
                            <a:srgbClr val="1C304A"/>
                          </a:solidFill>
                          <a:sym typeface="Helvetica Neue"/>
                        </a:rPr>
                        <a:t>What’s working and not? What should we move forward?</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FFFFF"/>
                    </a:solidFill>
                  </a:tcPr>
                </a:tc>
              </a:tr>
              <a:tr h="394150">
                <a:tc>
                  <a:txBody>
                    <a:bodyPr/>
                    <a:lstStyle/>
                    <a:p>
                      <a:pPr lvl="0">
                        <a:lnSpc>
                          <a:spcPct val="120000"/>
                        </a:lnSpc>
                        <a:defRPr sz="1800" b="0" i="0">
                          <a:solidFill>
                            <a:srgbClr val="000000"/>
                          </a:solidFill>
                        </a:defRPr>
                      </a:pPr>
                      <a:r>
                        <a:rPr sz="900">
                          <a:solidFill>
                            <a:srgbClr val="1C304A"/>
                          </a:solidFill>
                          <a:sym typeface="Helvetica Neue"/>
                        </a:rPr>
                        <a:t>4:00–5:00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E3E5E8"/>
                    </a:solidFill>
                  </a:tcPr>
                </a:tc>
                <a:tc>
                  <a:txBody>
                    <a:bodyPr/>
                    <a:lstStyle/>
                    <a:p>
                      <a:pPr lvl="0">
                        <a:lnSpc>
                          <a:spcPct val="120000"/>
                        </a:lnSpc>
                        <a:defRPr sz="1800" b="0" i="0">
                          <a:solidFill>
                            <a:srgbClr val="000000"/>
                          </a:solidFill>
                        </a:defRPr>
                      </a:pPr>
                      <a:r>
                        <a:rPr sz="900" b="1">
                          <a:solidFill>
                            <a:srgbClr val="1C304A"/>
                          </a:solidFill>
                          <a:sym typeface="Helvetica Neue"/>
                        </a:rPr>
                        <a:t>Next Steps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E3E5E8"/>
                    </a:solidFill>
                  </a:tcPr>
                </a:tc>
                <a:tc>
                  <a:txBody>
                    <a:bodyPr/>
                    <a:lstStyle/>
                    <a:p>
                      <a:pPr lvl="0">
                        <a:lnSpc>
                          <a:spcPct val="120000"/>
                        </a:lnSpc>
                        <a:defRPr sz="1800" b="0" i="0">
                          <a:solidFill>
                            <a:srgbClr val="000000"/>
                          </a:solidFill>
                        </a:defRPr>
                      </a:pPr>
                      <a:r>
                        <a:rPr sz="900">
                          <a:solidFill>
                            <a:srgbClr val="1C304A"/>
                          </a:solidFill>
                          <a:sym typeface="Helvetica Neue"/>
                        </a:rPr>
                        <a:t>Divide and conquer. Plan for day 2.</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E3E5E8"/>
                    </a:solidFill>
                  </a:tcPr>
                </a:tc>
              </a:tr>
            </a:tbl>
          </a:graphicData>
        </a:graphic>
      </p:graphicFrame>
      <p:sp>
        <p:nvSpPr>
          <p:cNvPr id="84" name="Shape 84"/>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ext + Image 1/2">
    <p:bg>
      <p:bgPr>
        <a:solidFill>
          <a:srgbClr val="1C304A"/>
        </a:solidFill>
        <a:effectLst/>
      </p:bgPr>
    </p:bg>
    <p:spTree>
      <p:nvGrpSpPr>
        <p:cNvPr id="1" name=""/>
        <p:cNvGrpSpPr/>
        <p:nvPr/>
      </p:nvGrpSpPr>
      <p:grpSpPr>
        <a:xfrm>
          <a:off x="0" y="0"/>
          <a:ext cx="0" cy="0"/>
          <a:chOff x="0" y="0"/>
          <a:chExt cx="0" cy="0"/>
        </a:xfrm>
      </p:grpSpPr>
      <p:sp>
        <p:nvSpPr>
          <p:cNvPr id="86" name="Shape 86"/>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End Photo">
    <p:spTree>
      <p:nvGrpSpPr>
        <p:cNvPr id="1" name=""/>
        <p:cNvGrpSpPr/>
        <p:nvPr/>
      </p:nvGrpSpPr>
      <p:grpSpPr>
        <a:xfrm>
          <a:off x="0" y="0"/>
          <a:ext cx="0" cy="0"/>
          <a:chOff x="0" y="0"/>
          <a:chExt cx="0" cy="0"/>
        </a:xfrm>
      </p:grpSpPr>
      <p:sp>
        <p:nvSpPr>
          <p:cNvPr id="88" name="Shape 88"/>
          <p:cNvSpPr/>
          <p:nvPr/>
        </p:nvSpPr>
        <p:spPr>
          <a:xfrm>
            <a:off x="4954208" y="3730635"/>
            <a:ext cx="2799902" cy="5702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0000"/>
              </a:lnSpc>
              <a:defRPr sz="3800" b="1"/>
            </a:lvl1pPr>
          </a:lstStyle>
          <a:p>
            <a:pPr lvl="0">
              <a:defRPr sz="1800" b="0">
                <a:solidFill>
                  <a:srgbClr val="000000"/>
                </a:solidFill>
              </a:defRPr>
            </a:pPr>
            <a:r>
              <a:rPr sz="3800" b="1">
                <a:solidFill>
                  <a:srgbClr val="1C304A"/>
                </a:solidFill>
              </a:rPr>
              <a:t>We are 18F!</a:t>
            </a:r>
          </a:p>
        </p:txBody>
      </p:sp>
      <p:sp>
        <p:nvSpPr>
          <p:cNvPr id="89" name="Shape 89"/>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End Text">
    <p:bg>
      <p:bgPr>
        <a:solidFill>
          <a:srgbClr val="1C304A"/>
        </a:solidFill>
        <a:effectLst/>
      </p:bgPr>
    </p:bg>
    <p:spTree>
      <p:nvGrpSpPr>
        <p:cNvPr id="1" name=""/>
        <p:cNvGrpSpPr/>
        <p:nvPr/>
      </p:nvGrpSpPr>
      <p:grpSpPr>
        <a:xfrm>
          <a:off x="0" y="0"/>
          <a:ext cx="0" cy="0"/>
          <a:chOff x="0" y="0"/>
          <a:chExt cx="0" cy="0"/>
        </a:xfrm>
      </p:grpSpPr>
      <p:pic>
        <p:nvPicPr>
          <p:cNvPr id="91" name="image2.png"/>
          <p:cNvPicPr/>
          <p:nvPr/>
        </p:nvPicPr>
        <p:blipFill>
          <a:blip r:embed="rId2" cstate="print">
            <a:extLst>
              <a:ext uri="{28A0092B-C50C-407E-A947-70E740481C1C}">
                <a14:useLocalDpi xmlns:a14="http://schemas.microsoft.com/office/drawing/2010/main"/>
              </a:ext>
            </a:extLst>
          </a:blip>
          <a:stretch>
            <a:fillRect/>
          </a:stretch>
        </p:blipFill>
        <p:spPr>
          <a:xfrm>
            <a:off x="687947" y="4674377"/>
            <a:ext cx="233401" cy="233402"/>
          </a:xfrm>
          <a:prstGeom prst="rect">
            <a:avLst/>
          </a:prstGeom>
          <a:ln w="12700">
            <a:miter lim="400000"/>
          </a:ln>
        </p:spPr>
      </p:pic>
      <p:sp>
        <p:nvSpPr>
          <p:cNvPr id="92" name="Shape 92"/>
          <p:cNvSpPr>
            <a:spLocks noGrp="1"/>
          </p:cNvSpPr>
          <p:nvPr>
            <p:ph type="body" idx="1"/>
          </p:nvPr>
        </p:nvSpPr>
        <p:spPr>
          <a:xfrm>
            <a:off x="657225" y="1200150"/>
            <a:ext cx="7273801" cy="1679101"/>
          </a:xfrm>
          <a:prstGeom prst="rect">
            <a:avLst/>
          </a:prstGeom>
        </p:spPr>
        <p:txBody>
          <a:bodyPr/>
          <a:lstStyle>
            <a:lvl1pPr>
              <a:defRPr sz="7500">
                <a:solidFill>
                  <a:srgbClr val="00CFFF"/>
                </a:solidFill>
              </a:defRPr>
            </a:lvl1pPr>
            <a:lvl2pPr>
              <a:defRPr sz="7500">
                <a:solidFill>
                  <a:srgbClr val="00CFFF"/>
                </a:solidFill>
              </a:defRPr>
            </a:lvl2pPr>
            <a:lvl3pPr>
              <a:defRPr sz="7500">
                <a:solidFill>
                  <a:srgbClr val="00CFFF"/>
                </a:solidFill>
              </a:defRPr>
            </a:lvl3pPr>
            <a:lvl4pPr>
              <a:defRPr sz="7500">
                <a:solidFill>
                  <a:srgbClr val="00CFFF"/>
                </a:solidFill>
              </a:defRPr>
            </a:lvl4pPr>
            <a:lvl5pPr>
              <a:defRPr sz="7500">
                <a:solidFill>
                  <a:srgbClr val="00CFFF"/>
                </a:solidFill>
              </a:defRPr>
            </a:lvl5pPr>
          </a:lstStyle>
          <a:p>
            <a:pPr lvl="0">
              <a:defRPr sz="1800" b="0">
                <a:solidFill>
                  <a:srgbClr val="000000"/>
                </a:solidFill>
              </a:defRPr>
            </a:pPr>
            <a:r>
              <a:rPr sz="7500" b="1">
                <a:solidFill>
                  <a:srgbClr val="00CFFF"/>
                </a:solidFill>
              </a:rPr>
              <a:t>Body Level One</a:t>
            </a:r>
          </a:p>
          <a:p>
            <a:pPr lvl="1">
              <a:defRPr sz="1800" b="0">
                <a:solidFill>
                  <a:srgbClr val="000000"/>
                </a:solidFill>
              </a:defRPr>
            </a:pPr>
            <a:r>
              <a:rPr sz="7500" b="1">
                <a:solidFill>
                  <a:srgbClr val="00CFFF"/>
                </a:solidFill>
              </a:rPr>
              <a:t>Body Level Two</a:t>
            </a:r>
          </a:p>
          <a:p>
            <a:pPr lvl="2">
              <a:defRPr sz="1800" b="0">
                <a:solidFill>
                  <a:srgbClr val="000000"/>
                </a:solidFill>
              </a:defRPr>
            </a:pPr>
            <a:r>
              <a:rPr sz="7500" b="1">
                <a:solidFill>
                  <a:srgbClr val="00CFFF"/>
                </a:solidFill>
              </a:rPr>
              <a:t>Body Level Three</a:t>
            </a:r>
          </a:p>
          <a:p>
            <a:pPr lvl="3">
              <a:defRPr sz="1800" b="0">
                <a:solidFill>
                  <a:srgbClr val="000000"/>
                </a:solidFill>
              </a:defRPr>
            </a:pPr>
            <a:r>
              <a:rPr sz="7500" b="1">
                <a:solidFill>
                  <a:srgbClr val="00CFFF"/>
                </a:solidFill>
              </a:rPr>
              <a:t>Body Level Four</a:t>
            </a:r>
          </a:p>
          <a:p>
            <a:pPr lvl="4">
              <a:defRPr sz="1800" b="0">
                <a:solidFill>
                  <a:srgbClr val="000000"/>
                </a:solidFill>
              </a:defRPr>
            </a:pPr>
            <a:r>
              <a:rPr sz="7500" b="1">
                <a:solidFill>
                  <a:srgbClr val="00CFFF"/>
                </a:solidFill>
              </a:rPr>
              <a:t>Body Level Five</a:t>
            </a:r>
          </a:p>
        </p:txBody>
      </p:sp>
      <p:sp>
        <p:nvSpPr>
          <p:cNvPr id="93" name="Shape 93"/>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artners">
    <p:spTree>
      <p:nvGrpSpPr>
        <p:cNvPr id="1" name=""/>
        <p:cNvGrpSpPr/>
        <p:nvPr/>
      </p:nvGrpSpPr>
      <p:grpSpPr>
        <a:xfrm>
          <a:off x="0" y="0"/>
          <a:ext cx="0" cy="0"/>
          <a:chOff x="0" y="0"/>
          <a:chExt cx="0" cy="0"/>
        </a:xfrm>
      </p:grpSpPr>
      <p:pic>
        <p:nvPicPr>
          <p:cNvPr id="95" name="image1.png"/>
          <p:cNvPicPr/>
          <p:nvPr/>
        </p:nvPicPr>
        <p:blipFill>
          <a:blip r:embed="rId2" cstate="print">
            <a:extLst>
              <a:ext uri="{28A0092B-C50C-407E-A947-70E740481C1C}">
                <a14:useLocalDpi xmlns:a14="http://schemas.microsoft.com/office/drawing/2010/main"/>
              </a:ext>
            </a:extLst>
          </a:blip>
          <a:stretch>
            <a:fillRect/>
          </a:stretch>
        </p:blipFill>
        <p:spPr>
          <a:xfrm>
            <a:off x="2080404" y="1747029"/>
            <a:ext cx="1960200" cy="1960203"/>
          </a:xfrm>
          <a:prstGeom prst="rect">
            <a:avLst/>
          </a:prstGeom>
          <a:ln w="12700">
            <a:miter lim="400000"/>
          </a:ln>
        </p:spPr>
      </p:pic>
      <p:sp>
        <p:nvSpPr>
          <p:cNvPr id="96" name="Shape 96"/>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der bright">
    <p:bg>
      <p:bgPr>
        <a:solidFill>
          <a:srgbClr val="00CFFF"/>
        </a:solidFill>
        <a:effectLst/>
      </p:bgPr>
    </p:bg>
    <p:spTree>
      <p:nvGrpSpPr>
        <p:cNvPr id="1" name=""/>
        <p:cNvGrpSpPr/>
        <p:nvPr/>
      </p:nvGrpSpPr>
      <p:grpSpPr>
        <a:xfrm>
          <a:off x="0" y="0"/>
          <a:ext cx="0" cy="0"/>
          <a:chOff x="0" y="0"/>
          <a:chExt cx="0" cy="0"/>
        </a:xfrm>
      </p:grpSpPr>
      <p:pic>
        <p:nvPicPr>
          <p:cNvPr id="14" name="image1.png"/>
          <p:cNvPicPr/>
          <p:nvPr/>
        </p:nvPicPr>
        <p:blipFill>
          <a:blip r:embed="rId2" cstate="print">
            <a:extLst>
              <a:ext uri="{28A0092B-C50C-407E-A947-70E740481C1C}">
                <a14:useLocalDpi xmlns:a14="http://schemas.microsoft.com/office/drawing/2010/main"/>
              </a:ext>
            </a:extLst>
          </a:blip>
          <a:stretch>
            <a:fillRect/>
          </a:stretch>
        </p:blipFill>
        <p:spPr>
          <a:xfrm>
            <a:off x="686470" y="4674091"/>
            <a:ext cx="234002" cy="234002"/>
          </a:xfrm>
          <a:prstGeom prst="rect">
            <a:avLst/>
          </a:prstGeom>
          <a:ln w="12700">
            <a:miter lim="400000"/>
          </a:ln>
        </p:spPr>
      </p:pic>
      <p:sp>
        <p:nvSpPr>
          <p:cNvPr id="15" name="Shape 15"/>
          <p:cNvSpPr>
            <a:spLocks noGrp="1"/>
          </p:cNvSpPr>
          <p:nvPr>
            <p:ph type="sldNum" sz="quarter" idx="2"/>
          </p:nvPr>
        </p:nvSpPr>
        <p:spPr>
          <a:xfrm>
            <a:off x="8329456" y="4814794"/>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Logo">
    <p:bg>
      <p:bgPr>
        <a:solidFill>
          <a:srgbClr val="00CFFF"/>
        </a:solidFill>
        <a:effectLst/>
      </p:bgPr>
    </p:bg>
    <p:spTree>
      <p:nvGrpSpPr>
        <p:cNvPr id="1" name=""/>
        <p:cNvGrpSpPr/>
        <p:nvPr/>
      </p:nvGrpSpPr>
      <p:grpSpPr>
        <a:xfrm>
          <a:off x="0" y="0"/>
          <a:ext cx="0" cy="0"/>
          <a:chOff x="0" y="0"/>
          <a:chExt cx="0" cy="0"/>
        </a:xfrm>
      </p:grpSpPr>
      <p:pic>
        <p:nvPicPr>
          <p:cNvPr id="98" name="image1.png"/>
          <p:cNvPicPr/>
          <p:nvPr/>
        </p:nvPicPr>
        <p:blipFill>
          <a:blip r:embed="rId2" cstate="print">
            <a:extLst>
              <a:ext uri="{28A0092B-C50C-407E-A947-70E740481C1C}">
                <a14:useLocalDpi xmlns:a14="http://schemas.microsoft.com/office/drawing/2010/main"/>
              </a:ext>
            </a:extLst>
          </a:blip>
          <a:stretch>
            <a:fillRect/>
          </a:stretch>
        </p:blipFill>
        <p:spPr>
          <a:xfrm>
            <a:off x="4111514" y="2082688"/>
            <a:ext cx="921002" cy="921002"/>
          </a:xfrm>
          <a:prstGeom prst="rect">
            <a:avLst/>
          </a:prstGeom>
          <a:ln w="12700">
            <a:miter lim="400000"/>
          </a:ln>
        </p:spPr>
      </p:pic>
      <p:sp>
        <p:nvSpPr>
          <p:cNvPr id="99" name="Shape 99"/>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1" name="Shape 101"/>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p>
            <a:pPr lvl="0">
              <a:defRPr sz="1800"/>
            </a:pPr>
            <a:r>
              <a:rPr sz="1400"/>
              <a:t>Title Text</a:t>
            </a:r>
          </a:p>
        </p:txBody>
      </p:sp>
      <p:sp>
        <p:nvSpPr>
          <p:cNvPr id="104" name="Shape 104"/>
          <p:cNvSpPr>
            <a:spLocks noGrp="1"/>
          </p:cNvSpPr>
          <p:nvPr>
            <p:ph type="body" idx="1"/>
          </p:nvPr>
        </p:nvSpPr>
        <p:spPr>
          <a:xfrm>
            <a:off x="311698" y="1152475"/>
            <a:ext cx="3999903" cy="3991025"/>
          </a:xfrm>
          <a:prstGeom prst="rect">
            <a:avLst/>
          </a:prstGeom>
        </p:spPr>
        <p:txBody>
          <a:bodyPr/>
          <a:lstStyle>
            <a:lvl1pPr>
              <a:defRPr sz="1400"/>
            </a:lvl1pPr>
            <a:lvl2pPr>
              <a:defRPr sz="1400"/>
            </a:lvl2pPr>
            <a:lvl3pPr>
              <a:defRPr sz="1400"/>
            </a:lvl3pPr>
            <a:lvl4pPr>
              <a:defRPr sz="1400"/>
            </a:lvl4pPr>
            <a:lvl5pPr>
              <a:defRPr sz="1400"/>
            </a:lvl5pPr>
          </a:lstStyle>
          <a:p>
            <a:pPr lvl="0">
              <a:defRPr sz="1800" b="0">
                <a:solidFill>
                  <a:srgbClr val="000000"/>
                </a:solidFill>
              </a:defRPr>
            </a:pPr>
            <a:r>
              <a:rPr sz="1400" b="1">
                <a:solidFill>
                  <a:srgbClr val="1C304A"/>
                </a:solidFill>
              </a:rPr>
              <a:t>Body Level One</a:t>
            </a:r>
          </a:p>
          <a:p>
            <a:pPr lvl="1">
              <a:defRPr sz="1800" b="0">
                <a:solidFill>
                  <a:srgbClr val="000000"/>
                </a:solidFill>
              </a:defRPr>
            </a:pPr>
            <a:r>
              <a:rPr sz="1400" b="1">
                <a:solidFill>
                  <a:srgbClr val="1C304A"/>
                </a:solidFill>
              </a:rPr>
              <a:t>Body Level Two</a:t>
            </a:r>
          </a:p>
          <a:p>
            <a:pPr lvl="2">
              <a:defRPr sz="1800" b="0">
                <a:solidFill>
                  <a:srgbClr val="000000"/>
                </a:solidFill>
              </a:defRPr>
            </a:pPr>
            <a:r>
              <a:rPr sz="1400" b="1">
                <a:solidFill>
                  <a:srgbClr val="1C304A"/>
                </a:solidFill>
              </a:rPr>
              <a:t>Body Level Three</a:t>
            </a:r>
          </a:p>
          <a:p>
            <a:pPr lvl="3">
              <a:defRPr sz="1800" b="0">
                <a:solidFill>
                  <a:srgbClr val="000000"/>
                </a:solidFill>
              </a:defRPr>
            </a:pPr>
            <a:r>
              <a:rPr sz="1400" b="1">
                <a:solidFill>
                  <a:srgbClr val="1C304A"/>
                </a:solidFill>
              </a:rPr>
              <a:t>Body Level Four</a:t>
            </a:r>
          </a:p>
          <a:p>
            <a:pPr lvl="4">
              <a:defRPr sz="1800" b="0">
                <a:solidFill>
                  <a:srgbClr val="000000"/>
                </a:solidFill>
              </a:defRPr>
            </a:pPr>
            <a:r>
              <a:rPr sz="1400" b="1">
                <a:solidFill>
                  <a:srgbClr val="1C304A"/>
                </a:solidFill>
              </a:rPr>
              <a:t>Body Level Five</a:t>
            </a:r>
          </a:p>
        </p:txBody>
      </p:sp>
      <p:sp>
        <p:nvSpPr>
          <p:cNvPr id="105" name="Shape 10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07" name="Shape 107"/>
          <p:cNvSpPr>
            <a:spLocks noGrp="1"/>
          </p:cNvSpPr>
          <p:nvPr>
            <p:ph type="title"/>
          </p:nvPr>
        </p:nvSpPr>
        <p:spPr>
          <a:xfrm>
            <a:off x="311708" y="0"/>
            <a:ext cx="8520601" cy="2797175"/>
          </a:xfrm>
          <a:prstGeom prst="rect">
            <a:avLst/>
          </a:prstGeom>
        </p:spPr>
        <p:txBody>
          <a:bodyPr anchor="b"/>
          <a:lstStyle>
            <a:lvl1pPr algn="ctr">
              <a:defRPr sz="5200"/>
            </a:lvl1pPr>
          </a:lstStyle>
          <a:p>
            <a:pPr lvl="0">
              <a:defRPr sz="1800"/>
            </a:pPr>
            <a:r>
              <a:rPr sz="5200"/>
              <a:t>Title Text</a:t>
            </a:r>
          </a:p>
        </p:txBody>
      </p:sp>
      <p:sp>
        <p:nvSpPr>
          <p:cNvPr id="108" name="Shape 108"/>
          <p:cNvSpPr>
            <a:spLocks noGrp="1"/>
          </p:cNvSpPr>
          <p:nvPr>
            <p:ph type="body" idx="1"/>
          </p:nvPr>
        </p:nvSpPr>
        <p:spPr>
          <a:xfrm>
            <a:off x="311698" y="2834125"/>
            <a:ext cx="8520603" cy="2078477"/>
          </a:xfrm>
          <a:prstGeom prst="rect">
            <a:avLst/>
          </a:prstGeom>
        </p:spPr>
        <p:txBody>
          <a:bodyPr/>
          <a:lstStyle>
            <a:lvl1pPr algn="ctr">
              <a:defRPr sz="2800"/>
            </a:lvl1pPr>
            <a:lvl2pPr algn="ctr">
              <a:defRPr sz="2800"/>
            </a:lvl2pPr>
            <a:lvl3pPr algn="ctr">
              <a:defRPr sz="2800"/>
            </a:lvl3pPr>
            <a:lvl4pPr algn="ctr">
              <a:defRPr sz="2800"/>
            </a:lvl4pPr>
            <a:lvl5pPr algn="ctr">
              <a:defRPr sz="2800"/>
            </a:lvl5pPr>
          </a:lstStyle>
          <a:p>
            <a:pPr lvl="0">
              <a:defRPr sz="1800" b="0">
                <a:solidFill>
                  <a:srgbClr val="000000"/>
                </a:solidFill>
              </a:defRPr>
            </a:pPr>
            <a:r>
              <a:rPr sz="2800" b="1">
                <a:solidFill>
                  <a:srgbClr val="1C304A"/>
                </a:solidFill>
              </a:rPr>
              <a:t>Body Level One</a:t>
            </a:r>
          </a:p>
          <a:p>
            <a:pPr lvl="1">
              <a:defRPr sz="1800" b="0">
                <a:solidFill>
                  <a:srgbClr val="000000"/>
                </a:solidFill>
              </a:defRPr>
            </a:pPr>
            <a:r>
              <a:rPr sz="2800" b="1">
                <a:solidFill>
                  <a:srgbClr val="1C304A"/>
                </a:solidFill>
              </a:rPr>
              <a:t>Body Level Two</a:t>
            </a:r>
          </a:p>
          <a:p>
            <a:pPr lvl="2">
              <a:defRPr sz="1800" b="0">
                <a:solidFill>
                  <a:srgbClr val="000000"/>
                </a:solidFill>
              </a:defRPr>
            </a:pPr>
            <a:r>
              <a:rPr sz="2800" b="1">
                <a:solidFill>
                  <a:srgbClr val="1C304A"/>
                </a:solidFill>
              </a:rPr>
              <a:t>Body Level Three</a:t>
            </a:r>
          </a:p>
          <a:p>
            <a:pPr lvl="3">
              <a:defRPr sz="1800" b="0">
                <a:solidFill>
                  <a:srgbClr val="000000"/>
                </a:solidFill>
              </a:defRPr>
            </a:pPr>
            <a:r>
              <a:rPr sz="2800" b="1">
                <a:solidFill>
                  <a:srgbClr val="1C304A"/>
                </a:solidFill>
              </a:rPr>
              <a:t>Body Level Four</a:t>
            </a:r>
          </a:p>
          <a:p>
            <a:pPr lvl="4">
              <a:defRPr sz="1800" b="0">
                <a:solidFill>
                  <a:srgbClr val="000000"/>
                </a:solidFill>
              </a:defRPr>
            </a:pPr>
            <a:r>
              <a:rPr sz="2800" b="1">
                <a:solidFill>
                  <a:srgbClr val="1C304A"/>
                </a:solidFill>
              </a:rPr>
              <a:t>Body Level Five</a:t>
            </a:r>
          </a:p>
        </p:txBody>
      </p:sp>
      <p:sp>
        <p:nvSpPr>
          <p:cNvPr id="109" name="Shape 10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11" name="Shape 111"/>
          <p:cNvSpPr>
            <a:spLocks noGrp="1"/>
          </p:cNvSpPr>
          <p:nvPr>
            <p:ph type="title"/>
          </p:nvPr>
        </p:nvSpPr>
        <p:spPr>
          <a:xfrm>
            <a:off x="311698" y="2150848"/>
            <a:ext cx="8520603" cy="841802"/>
          </a:xfrm>
          <a:prstGeom prst="rect">
            <a:avLst/>
          </a:prstGeom>
        </p:spPr>
        <p:txBody>
          <a:bodyPr/>
          <a:lstStyle>
            <a:lvl1pPr algn="ctr">
              <a:defRPr sz="3600"/>
            </a:lvl1pPr>
          </a:lstStyle>
          <a:p>
            <a:pPr lvl="0">
              <a:defRPr sz="1800"/>
            </a:pPr>
            <a:r>
              <a:rPr sz="3600"/>
              <a:t>Title Text</a:t>
            </a:r>
          </a:p>
        </p:txBody>
      </p:sp>
      <p:sp>
        <p:nvSpPr>
          <p:cNvPr id="112" name="Shape 11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_AND_BODY_1">
    <p:spTree>
      <p:nvGrpSpPr>
        <p:cNvPr id="1" name=""/>
        <p:cNvGrpSpPr/>
        <p:nvPr/>
      </p:nvGrpSpPr>
      <p:grpSpPr>
        <a:xfrm>
          <a:off x="0" y="0"/>
          <a:ext cx="0" cy="0"/>
          <a:chOff x="0" y="0"/>
          <a:chExt cx="0" cy="0"/>
        </a:xfrm>
      </p:grpSpPr>
      <p:sp>
        <p:nvSpPr>
          <p:cNvPr id="114" name="Shape 114"/>
          <p:cNvSpPr>
            <a:spLocks noGrp="1"/>
          </p:cNvSpPr>
          <p:nvPr>
            <p:ph type="title"/>
          </p:nvPr>
        </p:nvSpPr>
        <p:spPr>
          <a:prstGeom prst="rect">
            <a:avLst/>
          </a:prstGeom>
        </p:spPr>
        <p:txBody>
          <a:bodyPr/>
          <a:lstStyle/>
          <a:p>
            <a:pPr lvl="0">
              <a:defRPr sz="1800"/>
            </a:pPr>
            <a:r>
              <a:rPr sz="1400"/>
              <a:t>Title Text</a:t>
            </a:r>
          </a:p>
        </p:txBody>
      </p:sp>
      <p:sp>
        <p:nvSpPr>
          <p:cNvPr id="115" name="Shape 115"/>
          <p:cNvSpPr>
            <a:spLocks noGrp="1"/>
          </p:cNvSpPr>
          <p:nvPr>
            <p:ph type="body" idx="1"/>
          </p:nvPr>
        </p:nvSpPr>
        <p:spPr>
          <a:prstGeom prst="rect">
            <a:avLst/>
          </a:prstGeom>
        </p:spPr>
        <p:txBody>
          <a:bodyPr/>
          <a:lstStyle/>
          <a:p>
            <a:pPr lvl="0">
              <a:defRPr sz="1800" b="0">
                <a:solidFill>
                  <a:srgbClr val="000000"/>
                </a:solidFill>
              </a:defRPr>
            </a:pPr>
            <a:r>
              <a:rPr sz="5000" b="1">
                <a:solidFill>
                  <a:srgbClr val="1C304A"/>
                </a:solidFill>
              </a:rPr>
              <a:t>Body Level One</a:t>
            </a:r>
          </a:p>
          <a:p>
            <a:pPr lvl="1">
              <a:defRPr sz="1800" b="0">
                <a:solidFill>
                  <a:srgbClr val="000000"/>
                </a:solidFill>
              </a:defRPr>
            </a:pPr>
            <a:r>
              <a:rPr sz="5000" b="1">
                <a:solidFill>
                  <a:srgbClr val="1C304A"/>
                </a:solidFill>
              </a:rPr>
              <a:t>Body Level Two</a:t>
            </a:r>
          </a:p>
          <a:p>
            <a:pPr lvl="2">
              <a:defRPr sz="1800" b="0">
                <a:solidFill>
                  <a:srgbClr val="000000"/>
                </a:solidFill>
              </a:defRPr>
            </a:pPr>
            <a:r>
              <a:rPr sz="5000" b="1">
                <a:solidFill>
                  <a:srgbClr val="1C304A"/>
                </a:solidFill>
              </a:rPr>
              <a:t>Body Level Three</a:t>
            </a:r>
          </a:p>
          <a:p>
            <a:pPr lvl="3">
              <a:defRPr sz="1800" b="0">
                <a:solidFill>
                  <a:srgbClr val="000000"/>
                </a:solidFill>
              </a:defRPr>
            </a:pPr>
            <a:r>
              <a:rPr sz="5000" b="1">
                <a:solidFill>
                  <a:srgbClr val="1C304A"/>
                </a:solidFill>
              </a:rPr>
              <a:t>Body Level Four</a:t>
            </a:r>
          </a:p>
          <a:p>
            <a:pPr lvl="4">
              <a:defRPr sz="1800" b="0">
                <a:solidFill>
                  <a:srgbClr val="000000"/>
                </a:solidFill>
              </a:defRPr>
            </a:pPr>
            <a:r>
              <a:rPr sz="5000" b="1">
                <a:solidFill>
                  <a:srgbClr val="1C304A"/>
                </a:solidFill>
              </a:rPr>
              <a:t>Body Level Five</a:t>
            </a:r>
          </a:p>
        </p:txBody>
      </p:sp>
      <p:sp>
        <p:nvSpPr>
          <p:cNvPr id="116" name="Shape 11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18" name="Shape 118"/>
          <p:cNvSpPr>
            <a:spLocks noGrp="1"/>
          </p:cNvSpPr>
          <p:nvPr>
            <p:ph type="title"/>
          </p:nvPr>
        </p:nvSpPr>
        <p:spPr>
          <a:xfrm>
            <a:off x="311708" y="0"/>
            <a:ext cx="8520601" cy="2797175"/>
          </a:xfrm>
          <a:prstGeom prst="rect">
            <a:avLst/>
          </a:prstGeom>
        </p:spPr>
        <p:txBody>
          <a:bodyPr anchor="b"/>
          <a:lstStyle>
            <a:lvl1pPr algn="ctr">
              <a:defRPr sz="5200"/>
            </a:lvl1pPr>
          </a:lstStyle>
          <a:p>
            <a:pPr lvl="0">
              <a:defRPr sz="1800"/>
            </a:pPr>
            <a:r>
              <a:rPr sz="5200"/>
              <a:t>Title Text</a:t>
            </a:r>
          </a:p>
        </p:txBody>
      </p:sp>
      <p:sp>
        <p:nvSpPr>
          <p:cNvPr id="119" name="Shape 119"/>
          <p:cNvSpPr>
            <a:spLocks noGrp="1"/>
          </p:cNvSpPr>
          <p:nvPr>
            <p:ph type="body" idx="1"/>
          </p:nvPr>
        </p:nvSpPr>
        <p:spPr>
          <a:xfrm>
            <a:off x="311698" y="2834125"/>
            <a:ext cx="8520603" cy="2078477"/>
          </a:xfrm>
          <a:prstGeom prst="rect">
            <a:avLst/>
          </a:prstGeom>
        </p:spPr>
        <p:txBody>
          <a:bodyPr lIns="91423" tIns="91423" rIns="91423" bIns="91423"/>
          <a:lstStyle>
            <a:lvl1pPr algn="ctr">
              <a:defRPr sz="2800" b="0">
                <a:solidFill>
                  <a:srgbClr val="595959"/>
                </a:solidFill>
                <a:latin typeface="Arial"/>
                <a:ea typeface="Arial"/>
                <a:cs typeface="Arial"/>
                <a:sym typeface="Arial"/>
              </a:defRPr>
            </a:lvl1pPr>
            <a:lvl2pPr algn="ctr">
              <a:defRPr sz="2800" b="0">
                <a:solidFill>
                  <a:srgbClr val="595959"/>
                </a:solidFill>
                <a:latin typeface="Arial"/>
                <a:ea typeface="Arial"/>
                <a:cs typeface="Arial"/>
                <a:sym typeface="Arial"/>
              </a:defRPr>
            </a:lvl2pPr>
            <a:lvl3pPr algn="ctr">
              <a:defRPr sz="2800" b="0">
                <a:solidFill>
                  <a:srgbClr val="595959"/>
                </a:solidFill>
                <a:latin typeface="Arial"/>
                <a:ea typeface="Arial"/>
                <a:cs typeface="Arial"/>
                <a:sym typeface="Arial"/>
              </a:defRPr>
            </a:lvl3pPr>
            <a:lvl4pPr algn="ctr">
              <a:defRPr sz="2800" b="0">
                <a:solidFill>
                  <a:srgbClr val="595959"/>
                </a:solidFill>
                <a:latin typeface="Arial"/>
                <a:ea typeface="Arial"/>
                <a:cs typeface="Arial"/>
                <a:sym typeface="Arial"/>
              </a:defRPr>
            </a:lvl4pPr>
            <a:lvl5pPr algn="ctr">
              <a:defRPr sz="2800" b="0">
                <a:solidFill>
                  <a:srgbClr val="595959"/>
                </a:solidFill>
                <a:latin typeface="Arial"/>
                <a:ea typeface="Arial"/>
                <a:cs typeface="Arial"/>
                <a:sym typeface="Arial"/>
              </a:defRPr>
            </a:lvl5pPr>
          </a:lstStyle>
          <a:p>
            <a:pPr lvl="0">
              <a:defRPr sz="1800">
                <a:solidFill>
                  <a:srgbClr val="000000"/>
                </a:solidFill>
              </a:defRPr>
            </a:pPr>
            <a:r>
              <a:rPr sz="2800">
                <a:solidFill>
                  <a:srgbClr val="595959"/>
                </a:solidFill>
              </a:rPr>
              <a:t>Body Level One</a:t>
            </a:r>
          </a:p>
          <a:p>
            <a:pPr lvl="1">
              <a:defRPr sz="1800">
                <a:solidFill>
                  <a:srgbClr val="000000"/>
                </a:solidFill>
              </a:defRPr>
            </a:pPr>
            <a:r>
              <a:rPr sz="2800">
                <a:solidFill>
                  <a:srgbClr val="595959"/>
                </a:solidFill>
              </a:rPr>
              <a:t>Body Level Two</a:t>
            </a:r>
          </a:p>
          <a:p>
            <a:pPr lvl="2">
              <a:defRPr sz="1800">
                <a:solidFill>
                  <a:srgbClr val="000000"/>
                </a:solidFill>
              </a:defRPr>
            </a:pPr>
            <a:r>
              <a:rPr sz="2800">
                <a:solidFill>
                  <a:srgbClr val="595959"/>
                </a:solidFill>
              </a:rPr>
              <a:t>Body Level Three</a:t>
            </a:r>
          </a:p>
          <a:p>
            <a:pPr lvl="3">
              <a:defRPr sz="1800">
                <a:solidFill>
                  <a:srgbClr val="000000"/>
                </a:solidFill>
              </a:defRPr>
            </a:pPr>
            <a:r>
              <a:rPr sz="2800">
                <a:solidFill>
                  <a:srgbClr val="595959"/>
                </a:solidFill>
              </a:rPr>
              <a:t>Body Level Four</a:t>
            </a:r>
          </a:p>
          <a:p>
            <a:pPr lvl="4">
              <a:defRPr sz="1800">
                <a:solidFill>
                  <a:srgbClr val="000000"/>
                </a:solidFill>
              </a:defRPr>
            </a:pPr>
            <a:r>
              <a:rPr sz="2800">
                <a:solidFill>
                  <a:srgbClr val="595959"/>
                </a:solidFill>
              </a:rPr>
              <a:t>Body Level Five</a:t>
            </a:r>
          </a:p>
        </p:txBody>
      </p:sp>
      <p:sp>
        <p:nvSpPr>
          <p:cNvPr id="120" name="Shape 12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22" name="Shape 122"/>
          <p:cNvSpPr>
            <a:spLocks noGrp="1"/>
          </p:cNvSpPr>
          <p:nvPr>
            <p:ph type="title"/>
          </p:nvPr>
        </p:nvSpPr>
        <p:spPr>
          <a:xfrm>
            <a:off x="311698" y="2150848"/>
            <a:ext cx="8520603" cy="841802"/>
          </a:xfrm>
          <a:prstGeom prst="rect">
            <a:avLst/>
          </a:prstGeom>
        </p:spPr>
        <p:txBody>
          <a:bodyPr/>
          <a:lstStyle>
            <a:lvl1pPr algn="ctr">
              <a:defRPr sz="3600"/>
            </a:lvl1pPr>
          </a:lstStyle>
          <a:p>
            <a:pPr lvl="0">
              <a:defRPr sz="1800"/>
            </a:pPr>
            <a:r>
              <a:rPr sz="3600"/>
              <a:t>Title Text</a:t>
            </a:r>
          </a:p>
        </p:txBody>
      </p:sp>
      <p:sp>
        <p:nvSpPr>
          <p:cNvPr id="123" name="Shape 12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
        <p:cNvGrpSpPr/>
        <p:nvPr/>
      </p:nvGrpSpPr>
      <p:grpSpPr>
        <a:xfrm>
          <a:off x="0" y="0"/>
          <a:ext cx="0" cy="0"/>
          <a:chOff x="0" y="0"/>
          <a:chExt cx="0" cy="0"/>
        </a:xfrm>
      </p:grpSpPr>
      <p:sp>
        <p:nvSpPr>
          <p:cNvPr id="125" name="Shape 125"/>
          <p:cNvSpPr>
            <a:spLocks noGrp="1"/>
          </p:cNvSpPr>
          <p:nvPr>
            <p:ph type="title"/>
          </p:nvPr>
        </p:nvSpPr>
        <p:spPr>
          <a:xfrm>
            <a:off x="311698" y="445025"/>
            <a:ext cx="8520603" cy="707450"/>
          </a:xfrm>
          <a:prstGeom prst="rect">
            <a:avLst/>
          </a:prstGeom>
        </p:spPr>
        <p:txBody>
          <a:bodyPr anchor="t"/>
          <a:lstStyle>
            <a:lvl1pPr>
              <a:defRPr sz="2800"/>
            </a:lvl1pPr>
          </a:lstStyle>
          <a:p>
            <a:pPr lvl="0">
              <a:defRPr sz="1800"/>
            </a:pPr>
            <a:r>
              <a:rPr sz="2800"/>
              <a:t>Title Text</a:t>
            </a:r>
          </a:p>
        </p:txBody>
      </p:sp>
      <p:sp>
        <p:nvSpPr>
          <p:cNvPr id="126" name="Shape 126"/>
          <p:cNvSpPr>
            <a:spLocks noGrp="1"/>
          </p:cNvSpPr>
          <p:nvPr>
            <p:ph type="body" idx="1"/>
          </p:nvPr>
        </p:nvSpPr>
        <p:spPr>
          <a:prstGeom prst="rect">
            <a:avLst/>
          </a:prstGeom>
        </p:spPr>
        <p:txBody>
          <a:bodyPr lIns="91423" tIns="91423" rIns="91423" bIns="91423"/>
          <a:lstStyle>
            <a:lvl1pPr>
              <a:lnSpc>
                <a:spcPct val="115000"/>
              </a:lnSpc>
              <a:spcBef>
                <a:spcPts val="1600"/>
              </a:spcBef>
              <a:defRPr sz="1800" b="0">
                <a:solidFill>
                  <a:srgbClr val="595959"/>
                </a:solidFill>
                <a:latin typeface="Arial"/>
                <a:ea typeface="Arial"/>
                <a:cs typeface="Arial"/>
                <a:sym typeface="Arial"/>
              </a:defRPr>
            </a:lvl1pPr>
            <a:lvl2pPr>
              <a:lnSpc>
                <a:spcPct val="115000"/>
              </a:lnSpc>
              <a:spcBef>
                <a:spcPts val="1600"/>
              </a:spcBef>
              <a:defRPr sz="1800" b="0">
                <a:solidFill>
                  <a:srgbClr val="595959"/>
                </a:solidFill>
                <a:latin typeface="Arial"/>
                <a:ea typeface="Arial"/>
                <a:cs typeface="Arial"/>
                <a:sym typeface="Arial"/>
              </a:defRPr>
            </a:lvl2pPr>
            <a:lvl3pPr>
              <a:lnSpc>
                <a:spcPct val="115000"/>
              </a:lnSpc>
              <a:spcBef>
                <a:spcPts val="1600"/>
              </a:spcBef>
              <a:defRPr sz="1800" b="0">
                <a:solidFill>
                  <a:srgbClr val="595959"/>
                </a:solidFill>
                <a:latin typeface="Arial"/>
                <a:ea typeface="Arial"/>
                <a:cs typeface="Arial"/>
                <a:sym typeface="Arial"/>
              </a:defRPr>
            </a:lvl3pPr>
            <a:lvl4pPr>
              <a:lnSpc>
                <a:spcPct val="115000"/>
              </a:lnSpc>
              <a:spcBef>
                <a:spcPts val="1600"/>
              </a:spcBef>
              <a:defRPr sz="1800" b="0">
                <a:solidFill>
                  <a:srgbClr val="595959"/>
                </a:solidFill>
                <a:latin typeface="Arial"/>
                <a:ea typeface="Arial"/>
                <a:cs typeface="Arial"/>
                <a:sym typeface="Arial"/>
              </a:defRPr>
            </a:lvl4pPr>
            <a:lvl5pPr>
              <a:lnSpc>
                <a:spcPct val="115000"/>
              </a:lnSpc>
              <a:spcBef>
                <a:spcPts val="1600"/>
              </a:spcBef>
              <a:defRPr sz="1800" b="0">
                <a:solidFill>
                  <a:srgbClr val="595959"/>
                </a:solidFill>
                <a:latin typeface="Arial"/>
                <a:ea typeface="Arial"/>
                <a:cs typeface="Arial"/>
                <a:sym typeface="Arial"/>
              </a:defRPr>
            </a:lvl5pPr>
          </a:lstStyle>
          <a:p>
            <a:pPr lvl="0">
              <a:defRPr>
                <a:solidFill>
                  <a:srgbClr val="000000"/>
                </a:solidFill>
              </a:defRPr>
            </a:pPr>
            <a:r>
              <a:rPr>
                <a:solidFill>
                  <a:srgbClr val="595959"/>
                </a:solidFill>
              </a:rPr>
              <a:t>Body Level One</a:t>
            </a:r>
          </a:p>
          <a:p>
            <a:pPr lvl="1">
              <a:defRPr>
                <a:solidFill>
                  <a:srgbClr val="000000"/>
                </a:solidFill>
              </a:defRPr>
            </a:pPr>
            <a:r>
              <a:rPr>
                <a:solidFill>
                  <a:srgbClr val="595959"/>
                </a:solidFill>
              </a:rPr>
              <a:t>Body Level Two</a:t>
            </a:r>
          </a:p>
          <a:p>
            <a:pPr lvl="2">
              <a:defRPr>
                <a:solidFill>
                  <a:srgbClr val="000000"/>
                </a:solidFill>
              </a:defRPr>
            </a:pPr>
            <a:r>
              <a:rPr>
                <a:solidFill>
                  <a:srgbClr val="595959"/>
                </a:solidFill>
              </a:rPr>
              <a:t>Body Level Three</a:t>
            </a:r>
          </a:p>
          <a:p>
            <a:pPr lvl="3">
              <a:defRPr>
                <a:solidFill>
                  <a:srgbClr val="000000"/>
                </a:solidFill>
              </a:defRPr>
            </a:pPr>
            <a:r>
              <a:rPr>
                <a:solidFill>
                  <a:srgbClr val="595959"/>
                </a:solidFill>
              </a:rPr>
              <a:t>Body Level Four</a:t>
            </a:r>
          </a:p>
          <a:p>
            <a:pPr lvl="4">
              <a:defRPr>
                <a:solidFill>
                  <a:srgbClr val="000000"/>
                </a:solidFill>
              </a:defRPr>
            </a:pPr>
            <a:r>
              <a:rPr>
                <a:solidFill>
                  <a:srgbClr val="595959"/>
                </a:solidFill>
              </a:rPr>
              <a:t>Body Level Five</a:t>
            </a:r>
          </a:p>
        </p:txBody>
      </p:sp>
      <p:sp>
        <p:nvSpPr>
          <p:cNvPr id="127" name="Shape 12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and two columns">
    <p:spTree>
      <p:nvGrpSpPr>
        <p:cNvPr id="1" name=""/>
        <p:cNvGrpSpPr/>
        <p:nvPr/>
      </p:nvGrpSpPr>
      <p:grpSpPr>
        <a:xfrm>
          <a:off x="0" y="0"/>
          <a:ext cx="0" cy="0"/>
          <a:chOff x="0" y="0"/>
          <a:chExt cx="0" cy="0"/>
        </a:xfrm>
      </p:grpSpPr>
      <p:sp>
        <p:nvSpPr>
          <p:cNvPr id="129" name="Shape 129"/>
          <p:cNvSpPr>
            <a:spLocks noGrp="1"/>
          </p:cNvSpPr>
          <p:nvPr>
            <p:ph type="title"/>
          </p:nvPr>
        </p:nvSpPr>
        <p:spPr>
          <a:xfrm>
            <a:off x="311698" y="445025"/>
            <a:ext cx="8520603" cy="707450"/>
          </a:xfrm>
          <a:prstGeom prst="rect">
            <a:avLst/>
          </a:prstGeom>
        </p:spPr>
        <p:txBody>
          <a:bodyPr anchor="t"/>
          <a:lstStyle>
            <a:lvl1pPr>
              <a:defRPr sz="2800"/>
            </a:lvl1pPr>
          </a:lstStyle>
          <a:p>
            <a:pPr lvl="0">
              <a:defRPr sz="1800"/>
            </a:pPr>
            <a:r>
              <a:rPr sz="2800"/>
              <a:t>Title Text</a:t>
            </a:r>
          </a:p>
        </p:txBody>
      </p:sp>
      <p:sp>
        <p:nvSpPr>
          <p:cNvPr id="130" name="Shape 130"/>
          <p:cNvSpPr>
            <a:spLocks noGrp="1"/>
          </p:cNvSpPr>
          <p:nvPr>
            <p:ph type="body" idx="1"/>
          </p:nvPr>
        </p:nvSpPr>
        <p:spPr>
          <a:xfrm>
            <a:off x="311698" y="1152475"/>
            <a:ext cx="3999903" cy="3991025"/>
          </a:xfrm>
          <a:prstGeom prst="rect">
            <a:avLst/>
          </a:prstGeom>
        </p:spPr>
        <p:txBody>
          <a:bodyPr lIns="91423" tIns="91423" rIns="91423" bIns="91423"/>
          <a:lstStyle>
            <a:lvl1pPr>
              <a:lnSpc>
                <a:spcPct val="115000"/>
              </a:lnSpc>
              <a:spcBef>
                <a:spcPts val="1600"/>
              </a:spcBef>
              <a:defRPr sz="1400" b="0">
                <a:solidFill>
                  <a:srgbClr val="595959"/>
                </a:solidFill>
                <a:latin typeface="Arial"/>
                <a:ea typeface="Arial"/>
                <a:cs typeface="Arial"/>
                <a:sym typeface="Arial"/>
              </a:defRPr>
            </a:lvl1pPr>
            <a:lvl2pPr>
              <a:lnSpc>
                <a:spcPct val="115000"/>
              </a:lnSpc>
              <a:spcBef>
                <a:spcPts val="1600"/>
              </a:spcBef>
              <a:defRPr sz="1400" b="0">
                <a:solidFill>
                  <a:srgbClr val="595959"/>
                </a:solidFill>
                <a:latin typeface="Arial"/>
                <a:ea typeface="Arial"/>
                <a:cs typeface="Arial"/>
                <a:sym typeface="Arial"/>
              </a:defRPr>
            </a:lvl2pPr>
            <a:lvl3pPr>
              <a:lnSpc>
                <a:spcPct val="115000"/>
              </a:lnSpc>
              <a:spcBef>
                <a:spcPts val="1600"/>
              </a:spcBef>
              <a:defRPr sz="1400" b="0">
                <a:solidFill>
                  <a:srgbClr val="595959"/>
                </a:solidFill>
                <a:latin typeface="Arial"/>
                <a:ea typeface="Arial"/>
                <a:cs typeface="Arial"/>
                <a:sym typeface="Arial"/>
              </a:defRPr>
            </a:lvl3pPr>
            <a:lvl4pPr>
              <a:lnSpc>
                <a:spcPct val="115000"/>
              </a:lnSpc>
              <a:spcBef>
                <a:spcPts val="1600"/>
              </a:spcBef>
              <a:defRPr sz="1400" b="0">
                <a:solidFill>
                  <a:srgbClr val="595959"/>
                </a:solidFill>
                <a:latin typeface="Arial"/>
                <a:ea typeface="Arial"/>
                <a:cs typeface="Arial"/>
                <a:sym typeface="Arial"/>
              </a:defRPr>
            </a:lvl4pPr>
            <a:lvl5pPr>
              <a:lnSpc>
                <a:spcPct val="115000"/>
              </a:lnSpc>
              <a:spcBef>
                <a:spcPts val="1600"/>
              </a:spcBef>
              <a:defRPr sz="1400" b="0">
                <a:solidFill>
                  <a:srgbClr val="595959"/>
                </a:solidFill>
                <a:latin typeface="Arial"/>
                <a:ea typeface="Arial"/>
                <a:cs typeface="Arial"/>
                <a:sym typeface="Arial"/>
              </a:defRPr>
            </a:lvl5pPr>
          </a:lstStyle>
          <a:p>
            <a:pPr lvl="0">
              <a:defRPr sz="1800">
                <a:solidFill>
                  <a:srgbClr val="000000"/>
                </a:solidFill>
              </a:defRPr>
            </a:pPr>
            <a:r>
              <a:rPr sz="1400">
                <a:solidFill>
                  <a:srgbClr val="595959"/>
                </a:solidFill>
              </a:rPr>
              <a:t>Body Level One</a:t>
            </a:r>
          </a:p>
          <a:p>
            <a:pPr lvl="1">
              <a:defRPr sz="1800">
                <a:solidFill>
                  <a:srgbClr val="000000"/>
                </a:solidFill>
              </a:defRPr>
            </a:pPr>
            <a:r>
              <a:rPr sz="1400">
                <a:solidFill>
                  <a:srgbClr val="595959"/>
                </a:solidFill>
              </a:rPr>
              <a:t>Body Level Two</a:t>
            </a:r>
          </a:p>
          <a:p>
            <a:pPr lvl="2">
              <a:defRPr sz="1800">
                <a:solidFill>
                  <a:srgbClr val="000000"/>
                </a:solidFill>
              </a:defRPr>
            </a:pPr>
            <a:r>
              <a:rPr sz="1400">
                <a:solidFill>
                  <a:srgbClr val="595959"/>
                </a:solidFill>
              </a:rPr>
              <a:t>Body Level Three</a:t>
            </a:r>
          </a:p>
          <a:p>
            <a:pPr lvl="3">
              <a:defRPr sz="1800">
                <a:solidFill>
                  <a:srgbClr val="000000"/>
                </a:solidFill>
              </a:defRPr>
            </a:pPr>
            <a:r>
              <a:rPr sz="1400">
                <a:solidFill>
                  <a:srgbClr val="595959"/>
                </a:solidFill>
              </a:rPr>
              <a:t>Body Level Four</a:t>
            </a:r>
          </a:p>
          <a:p>
            <a:pPr lvl="4">
              <a:defRPr sz="1800">
                <a:solidFill>
                  <a:srgbClr val="000000"/>
                </a:solidFill>
              </a:defRPr>
            </a:pPr>
            <a:r>
              <a:rPr sz="1400">
                <a:solidFill>
                  <a:srgbClr val="595959"/>
                </a:solidFill>
              </a:rPr>
              <a:t>Body Level Five</a:t>
            </a:r>
          </a:p>
        </p:txBody>
      </p:sp>
      <p:sp>
        <p:nvSpPr>
          <p:cNvPr id="131" name="Shape 1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ivider dark">
    <p:bg>
      <p:bgPr>
        <a:solidFill>
          <a:srgbClr val="1C304A"/>
        </a:solidFill>
        <a:effectLst/>
      </p:bgPr>
    </p:bg>
    <p:spTree>
      <p:nvGrpSpPr>
        <p:cNvPr id="1" name=""/>
        <p:cNvGrpSpPr/>
        <p:nvPr/>
      </p:nvGrpSpPr>
      <p:grpSpPr>
        <a:xfrm>
          <a:off x="0" y="0"/>
          <a:ext cx="0" cy="0"/>
          <a:chOff x="0" y="0"/>
          <a:chExt cx="0" cy="0"/>
        </a:xfrm>
      </p:grpSpPr>
      <p:pic>
        <p:nvPicPr>
          <p:cNvPr id="17" name="image2.png"/>
          <p:cNvPicPr/>
          <p:nvPr/>
        </p:nvPicPr>
        <p:blipFill>
          <a:blip r:embed="rId2" cstate="print">
            <a:extLst>
              <a:ext uri="{28A0092B-C50C-407E-A947-70E740481C1C}">
                <a14:useLocalDpi xmlns:a14="http://schemas.microsoft.com/office/drawing/2010/main"/>
              </a:ext>
            </a:extLst>
          </a:blip>
          <a:stretch>
            <a:fillRect/>
          </a:stretch>
        </p:blipFill>
        <p:spPr>
          <a:xfrm>
            <a:off x="687947" y="4674377"/>
            <a:ext cx="233401" cy="233402"/>
          </a:xfrm>
          <a:prstGeom prst="rect">
            <a:avLst/>
          </a:prstGeom>
          <a:ln w="12700">
            <a:miter lim="400000"/>
          </a:ln>
        </p:spPr>
      </p:pic>
      <p:sp>
        <p:nvSpPr>
          <p:cNvPr id="18" name="Shape 18"/>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33" name="Shape 133"/>
          <p:cNvSpPr>
            <a:spLocks noGrp="1"/>
          </p:cNvSpPr>
          <p:nvPr>
            <p:ph type="title"/>
          </p:nvPr>
        </p:nvSpPr>
        <p:spPr>
          <a:xfrm>
            <a:off x="311698" y="445025"/>
            <a:ext cx="8520603" cy="1383775"/>
          </a:xfrm>
          <a:prstGeom prst="rect">
            <a:avLst/>
          </a:prstGeom>
        </p:spPr>
        <p:txBody>
          <a:bodyPr anchor="t"/>
          <a:lstStyle>
            <a:lvl1pPr>
              <a:defRPr sz="2800"/>
            </a:lvl1pPr>
          </a:lstStyle>
          <a:p>
            <a:pPr lvl="0">
              <a:defRPr sz="1800"/>
            </a:pPr>
            <a:r>
              <a:rPr sz="2800"/>
              <a:t>Title Text</a:t>
            </a:r>
          </a:p>
        </p:txBody>
      </p:sp>
      <p:sp>
        <p:nvSpPr>
          <p:cNvPr id="134" name="Shape 13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ne column text">
    <p:spTree>
      <p:nvGrpSpPr>
        <p:cNvPr id="1" name=""/>
        <p:cNvGrpSpPr/>
        <p:nvPr/>
      </p:nvGrpSpPr>
      <p:grpSpPr>
        <a:xfrm>
          <a:off x="0" y="0"/>
          <a:ext cx="0" cy="0"/>
          <a:chOff x="0" y="0"/>
          <a:chExt cx="0" cy="0"/>
        </a:xfrm>
      </p:grpSpPr>
      <p:sp>
        <p:nvSpPr>
          <p:cNvPr id="136" name="Shape 136"/>
          <p:cNvSpPr>
            <a:spLocks noGrp="1"/>
          </p:cNvSpPr>
          <p:nvPr>
            <p:ph type="title"/>
          </p:nvPr>
        </p:nvSpPr>
        <p:spPr>
          <a:xfrm>
            <a:off x="311698" y="0"/>
            <a:ext cx="2808003" cy="1311300"/>
          </a:xfrm>
          <a:prstGeom prst="rect">
            <a:avLst/>
          </a:prstGeom>
        </p:spPr>
        <p:txBody>
          <a:bodyPr anchor="b"/>
          <a:lstStyle>
            <a:lvl1pPr>
              <a:defRPr sz="2400"/>
            </a:lvl1pPr>
          </a:lstStyle>
          <a:p>
            <a:pPr lvl="0">
              <a:defRPr sz="1800"/>
            </a:pPr>
            <a:r>
              <a:rPr sz="2400"/>
              <a:t>Title Text</a:t>
            </a:r>
          </a:p>
        </p:txBody>
      </p:sp>
      <p:sp>
        <p:nvSpPr>
          <p:cNvPr id="137" name="Shape 137"/>
          <p:cNvSpPr>
            <a:spLocks noGrp="1"/>
          </p:cNvSpPr>
          <p:nvPr>
            <p:ph type="body" idx="1"/>
          </p:nvPr>
        </p:nvSpPr>
        <p:spPr>
          <a:xfrm>
            <a:off x="311698" y="1389598"/>
            <a:ext cx="2808003" cy="3753903"/>
          </a:xfrm>
          <a:prstGeom prst="rect">
            <a:avLst/>
          </a:prstGeom>
        </p:spPr>
        <p:txBody>
          <a:bodyPr lIns="91423" tIns="91423" rIns="91423" bIns="91423"/>
          <a:lstStyle>
            <a:lvl1pPr>
              <a:lnSpc>
                <a:spcPct val="115000"/>
              </a:lnSpc>
              <a:spcBef>
                <a:spcPts val="1600"/>
              </a:spcBef>
              <a:defRPr sz="1200" b="0">
                <a:solidFill>
                  <a:srgbClr val="595959"/>
                </a:solidFill>
                <a:latin typeface="Arial"/>
                <a:ea typeface="Arial"/>
                <a:cs typeface="Arial"/>
                <a:sym typeface="Arial"/>
              </a:defRPr>
            </a:lvl1pPr>
            <a:lvl2pPr>
              <a:lnSpc>
                <a:spcPct val="115000"/>
              </a:lnSpc>
              <a:spcBef>
                <a:spcPts val="1600"/>
              </a:spcBef>
              <a:defRPr sz="1200" b="0">
                <a:solidFill>
                  <a:srgbClr val="595959"/>
                </a:solidFill>
                <a:latin typeface="Arial"/>
                <a:ea typeface="Arial"/>
                <a:cs typeface="Arial"/>
                <a:sym typeface="Arial"/>
              </a:defRPr>
            </a:lvl2pPr>
            <a:lvl3pPr>
              <a:lnSpc>
                <a:spcPct val="115000"/>
              </a:lnSpc>
              <a:spcBef>
                <a:spcPts val="1600"/>
              </a:spcBef>
              <a:defRPr sz="1200" b="0">
                <a:solidFill>
                  <a:srgbClr val="595959"/>
                </a:solidFill>
                <a:latin typeface="Arial"/>
                <a:ea typeface="Arial"/>
                <a:cs typeface="Arial"/>
                <a:sym typeface="Arial"/>
              </a:defRPr>
            </a:lvl3pPr>
            <a:lvl4pPr>
              <a:lnSpc>
                <a:spcPct val="115000"/>
              </a:lnSpc>
              <a:spcBef>
                <a:spcPts val="1600"/>
              </a:spcBef>
              <a:defRPr sz="1200" b="0">
                <a:solidFill>
                  <a:srgbClr val="595959"/>
                </a:solidFill>
                <a:latin typeface="Arial"/>
                <a:ea typeface="Arial"/>
                <a:cs typeface="Arial"/>
                <a:sym typeface="Arial"/>
              </a:defRPr>
            </a:lvl4pPr>
            <a:lvl5pPr>
              <a:lnSpc>
                <a:spcPct val="115000"/>
              </a:lnSpc>
              <a:spcBef>
                <a:spcPts val="1600"/>
              </a:spcBef>
              <a:defRPr sz="1200" b="0">
                <a:solidFill>
                  <a:srgbClr val="595959"/>
                </a:solidFill>
                <a:latin typeface="Arial"/>
                <a:ea typeface="Arial"/>
                <a:cs typeface="Arial"/>
                <a:sym typeface="Arial"/>
              </a:defRPr>
            </a:lvl5pPr>
          </a:lstStyle>
          <a:p>
            <a:pPr lvl="0">
              <a:defRPr sz="1800">
                <a:solidFill>
                  <a:srgbClr val="000000"/>
                </a:solidFill>
              </a:defRPr>
            </a:pPr>
            <a:r>
              <a:rPr sz="1200">
                <a:solidFill>
                  <a:srgbClr val="595959"/>
                </a:solidFill>
              </a:rPr>
              <a:t>Body Level One</a:t>
            </a:r>
          </a:p>
          <a:p>
            <a:pPr lvl="1">
              <a:defRPr sz="1800">
                <a:solidFill>
                  <a:srgbClr val="000000"/>
                </a:solidFill>
              </a:defRPr>
            </a:pPr>
            <a:r>
              <a:rPr sz="1200">
                <a:solidFill>
                  <a:srgbClr val="595959"/>
                </a:solidFill>
              </a:rPr>
              <a:t>Body Level Two</a:t>
            </a:r>
          </a:p>
          <a:p>
            <a:pPr lvl="2">
              <a:defRPr sz="1800">
                <a:solidFill>
                  <a:srgbClr val="000000"/>
                </a:solidFill>
              </a:defRPr>
            </a:pPr>
            <a:r>
              <a:rPr sz="1200">
                <a:solidFill>
                  <a:srgbClr val="595959"/>
                </a:solidFill>
              </a:rPr>
              <a:t>Body Level Three</a:t>
            </a:r>
          </a:p>
          <a:p>
            <a:pPr lvl="3">
              <a:defRPr sz="1800">
                <a:solidFill>
                  <a:srgbClr val="000000"/>
                </a:solidFill>
              </a:defRPr>
            </a:pPr>
            <a:r>
              <a:rPr sz="1200">
                <a:solidFill>
                  <a:srgbClr val="595959"/>
                </a:solidFill>
              </a:rPr>
              <a:t>Body Level Four</a:t>
            </a:r>
          </a:p>
          <a:p>
            <a:pPr lvl="4">
              <a:defRPr sz="1800">
                <a:solidFill>
                  <a:srgbClr val="000000"/>
                </a:solidFill>
              </a:defRPr>
            </a:pPr>
            <a:r>
              <a:rPr sz="1200">
                <a:solidFill>
                  <a:srgbClr val="595959"/>
                </a:solidFill>
              </a:rPr>
              <a:t>Body Level Five</a:t>
            </a:r>
          </a:p>
        </p:txBody>
      </p:sp>
      <p:sp>
        <p:nvSpPr>
          <p:cNvPr id="138" name="Shape 13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Main point">
    <p:spTree>
      <p:nvGrpSpPr>
        <p:cNvPr id="1" name=""/>
        <p:cNvGrpSpPr/>
        <p:nvPr/>
      </p:nvGrpSpPr>
      <p:grpSpPr>
        <a:xfrm>
          <a:off x="0" y="0"/>
          <a:ext cx="0" cy="0"/>
          <a:chOff x="0" y="0"/>
          <a:chExt cx="0" cy="0"/>
        </a:xfrm>
      </p:grpSpPr>
      <p:sp>
        <p:nvSpPr>
          <p:cNvPr id="140" name="Shape 140"/>
          <p:cNvSpPr>
            <a:spLocks noGrp="1"/>
          </p:cNvSpPr>
          <p:nvPr>
            <p:ph type="title"/>
          </p:nvPr>
        </p:nvSpPr>
        <p:spPr>
          <a:xfrm>
            <a:off x="490250" y="450148"/>
            <a:ext cx="6367801" cy="4090803"/>
          </a:xfrm>
          <a:prstGeom prst="rect">
            <a:avLst/>
          </a:prstGeom>
        </p:spPr>
        <p:txBody>
          <a:bodyPr/>
          <a:lstStyle>
            <a:lvl1pPr>
              <a:defRPr sz="4800"/>
            </a:lvl1pPr>
          </a:lstStyle>
          <a:p>
            <a:pPr lvl="0">
              <a:defRPr sz="1800"/>
            </a:pPr>
            <a:r>
              <a:rPr sz="4800"/>
              <a:t>Title Text</a:t>
            </a:r>
          </a:p>
        </p:txBody>
      </p:sp>
      <p:sp>
        <p:nvSpPr>
          <p:cNvPr id="141" name="Shape 1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and description">
    <p:spTree>
      <p:nvGrpSpPr>
        <p:cNvPr id="1" name=""/>
        <p:cNvGrpSpPr/>
        <p:nvPr/>
      </p:nvGrpSpPr>
      <p:grpSpPr>
        <a:xfrm>
          <a:off x="0" y="0"/>
          <a:ext cx="0" cy="0"/>
          <a:chOff x="0" y="0"/>
          <a:chExt cx="0" cy="0"/>
        </a:xfrm>
      </p:grpSpPr>
      <p:sp>
        <p:nvSpPr>
          <p:cNvPr id="143" name="Shape 143"/>
          <p:cNvSpPr/>
          <p:nvPr/>
        </p:nvSpPr>
        <p:spPr>
          <a:xfrm>
            <a:off x="4572000" y="-126"/>
            <a:ext cx="4572000" cy="5143503"/>
          </a:xfrm>
          <a:prstGeom prst="rect">
            <a:avLst/>
          </a:prstGeom>
          <a:solidFill>
            <a:srgbClr val="EEEEEE"/>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144" name="Shape 144"/>
          <p:cNvSpPr>
            <a:spLocks noGrp="1"/>
          </p:cNvSpPr>
          <p:nvPr>
            <p:ph type="title"/>
          </p:nvPr>
        </p:nvSpPr>
        <p:spPr>
          <a:xfrm>
            <a:off x="265500" y="0"/>
            <a:ext cx="4045200" cy="2715477"/>
          </a:xfrm>
          <a:prstGeom prst="rect">
            <a:avLst/>
          </a:prstGeom>
        </p:spPr>
        <p:txBody>
          <a:bodyPr anchor="b"/>
          <a:lstStyle>
            <a:lvl1pPr algn="ctr">
              <a:defRPr sz="4200"/>
            </a:lvl1pPr>
          </a:lstStyle>
          <a:p>
            <a:pPr lvl="0">
              <a:defRPr sz="1800"/>
            </a:pPr>
            <a:r>
              <a:rPr sz="4200"/>
              <a:t>Title Text</a:t>
            </a:r>
          </a:p>
        </p:txBody>
      </p:sp>
      <p:sp>
        <p:nvSpPr>
          <p:cNvPr id="145" name="Shape 145"/>
          <p:cNvSpPr>
            <a:spLocks noGrp="1"/>
          </p:cNvSpPr>
          <p:nvPr>
            <p:ph type="body" idx="1"/>
          </p:nvPr>
        </p:nvSpPr>
        <p:spPr>
          <a:xfrm>
            <a:off x="265500" y="2803075"/>
            <a:ext cx="4045200" cy="2340425"/>
          </a:xfrm>
          <a:prstGeom prst="rect">
            <a:avLst/>
          </a:prstGeom>
        </p:spPr>
        <p:txBody>
          <a:bodyPr lIns="91423" tIns="91423" rIns="91423" bIns="91423"/>
          <a:lstStyle>
            <a:lvl1pPr algn="ctr">
              <a:defRPr sz="2100" b="0">
                <a:solidFill>
                  <a:srgbClr val="595959"/>
                </a:solidFill>
                <a:latin typeface="Arial"/>
                <a:ea typeface="Arial"/>
                <a:cs typeface="Arial"/>
                <a:sym typeface="Arial"/>
              </a:defRPr>
            </a:lvl1pPr>
            <a:lvl2pPr algn="ctr">
              <a:defRPr sz="2100" b="0">
                <a:solidFill>
                  <a:srgbClr val="595959"/>
                </a:solidFill>
                <a:latin typeface="Arial"/>
                <a:ea typeface="Arial"/>
                <a:cs typeface="Arial"/>
                <a:sym typeface="Arial"/>
              </a:defRPr>
            </a:lvl2pPr>
            <a:lvl3pPr algn="ctr">
              <a:defRPr sz="2100" b="0">
                <a:solidFill>
                  <a:srgbClr val="595959"/>
                </a:solidFill>
                <a:latin typeface="Arial"/>
                <a:ea typeface="Arial"/>
                <a:cs typeface="Arial"/>
                <a:sym typeface="Arial"/>
              </a:defRPr>
            </a:lvl3pPr>
            <a:lvl4pPr algn="ctr">
              <a:defRPr sz="2100" b="0">
                <a:solidFill>
                  <a:srgbClr val="595959"/>
                </a:solidFill>
                <a:latin typeface="Arial"/>
                <a:ea typeface="Arial"/>
                <a:cs typeface="Arial"/>
                <a:sym typeface="Arial"/>
              </a:defRPr>
            </a:lvl4pPr>
            <a:lvl5pPr algn="ctr">
              <a:defRPr sz="2100" b="0">
                <a:solidFill>
                  <a:srgbClr val="595959"/>
                </a:solidFill>
                <a:latin typeface="Arial"/>
                <a:ea typeface="Arial"/>
                <a:cs typeface="Arial"/>
                <a:sym typeface="Arial"/>
              </a:defRPr>
            </a:lvl5pPr>
          </a:lstStyle>
          <a:p>
            <a:pPr lvl="0">
              <a:defRPr sz="1800">
                <a:solidFill>
                  <a:srgbClr val="000000"/>
                </a:solidFill>
              </a:defRPr>
            </a:pPr>
            <a:r>
              <a:rPr sz="2100">
                <a:solidFill>
                  <a:srgbClr val="595959"/>
                </a:solidFill>
              </a:rPr>
              <a:t>Body Level One</a:t>
            </a:r>
          </a:p>
          <a:p>
            <a:pPr lvl="1">
              <a:defRPr sz="1800">
                <a:solidFill>
                  <a:srgbClr val="000000"/>
                </a:solidFill>
              </a:defRPr>
            </a:pPr>
            <a:r>
              <a:rPr sz="2100">
                <a:solidFill>
                  <a:srgbClr val="595959"/>
                </a:solidFill>
              </a:rPr>
              <a:t>Body Level Two</a:t>
            </a:r>
          </a:p>
          <a:p>
            <a:pPr lvl="2">
              <a:defRPr sz="1800">
                <a:solidFill>
                  <a:srgbClr val="000000"/>
                </a:solidFill>
              </a:defRPr>
            </a:pPr>
            <a:r>
              <a:rPr sz="2100">
                <a:solidFill>
                  <a:srgbClr val="595959"/>
                </a:solidFill>
              </a:rPr>
              <a:t>Body Level Three</a:t>
            </a:r>
          </a:p>
          <a:p>
            <a:pPr lvl="3">
              <a:defRPr sz="1800">
                <a:solidFill>
                  <a:srgbClr val="000000"/>
                </a:solidFill>
              </a:defRPr>
            </a:pPr>
            <a:r>
              <a:rPr sz="2100">
                <a:solidFill>
                  <a:srgbClr val="595959"/>
                </a:solidFill>
              </a:rPr>
              <a:t>Body Level Four</a:t>
            </a:r>
          </a:p>
          <a:p>
            <a:pPr lvl="4">
              <a:defRPr sz="1800">
                <a:solidFill>
                  <a:srgbClr val="000000"/>
                </a:solidFill>
              </a:defRPr>
            </a:pPr>
            <a:r>
              <a:rPr sz="2100">
                <a:solidFill>
                  <a:srgbClr val="595959"/>
                </a:solidFill>
              </a:rPr>
              <a:t>Body Level Five</a:t>
            </a:r>
          </a:p>
        </p:txBody>
      </p:sp>
      <p:sp>
        <p:nvSpPr>
          <p:cNvPr id="146" name="Shape 14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Caption">
    <p:spTree>
      <p:nvGrpSpPr>
        <p:cNvPr id="1" name=""/>
        <p:cNvGrpSpPr/>
        <p:nvPr/>
      </p:nvGrpSpPr>
      <p:grpSpPr>
        <a:xfrm>
          <a:off x="0" y="0"/>
          <a:ext cx="0" cy="0"/>
          <a:chOff x="0" y="0"/>
          <a:chExt cx="0" cy="0"/>
        </a:xfrm>
      </p:grpSpPr>
      <p:sp>
        <p:nvSpPr>
          <p:cNvPr id="148" name="Shape 148"/>
          <p:cNvSpPr>
            <a:spLocks noGrp="1"/>
          </p:cNvSpPr>
          <p:nvPr>
            <p:ph type="body" idx="1"/>
          </p:nvPr>
        </p:nvSpPr>
        <p:spPr>
          <a:xfrm>
            <a:off x="311698" y="3922751"/>
            <a:ext cx="5998804" cy="1220749"/>
          </a:xfrm>
          <a:prstGeom prst="rect">
            <a:avLst/>
          </a:prstGeom>
        </p:spPr>
        <p:txBody>
          <a:bodyPr lIns="91423" tIns="91423" rIns="91423" bIns="91423" anchor="ctr"/>
          <a:lstStyle>
            <a:lvl1pPr>
              <a:defRPr sz="1800" b="0">
                <a:solidFill>
                  <a:srgbClr val="595959"/>
                </a:solidFill>
                <a:latin typeface="Arial"/>
                <a:ea typeface="Arial"/>
                <a:cs typeface="Arial"/>
                <a:sym typeface="Arial"/>
              </a:defRPr>
            </a:lvl1pPr>
            <a:lvl2pPr>
              <a:defRPr sz="1800" b="0">
                <a:solidFill>
                  <a:srgbClr val="595959"/>
                </a:solidFill>
                <a:latin typeface="Arial"/>
                <a:ea typeface="Arial"/>
                <a:cs typeface="Arial"/>
                <a:sym typeface="Arial"/>
              </a:defRPr>
            </a:lvl2pPr>
            <a:lvl3pPr>
              <a:defRPr sz="1800" b="0">
                <a:solidFill>
                  <a:srgbClr val="595959"/>
                </a:solidFill>
                <a:latin typeface="Arial"/>
                <a:ea typeface="Arial"/>
                <a:cs typeface="Arial"/>
                <a:sym typeface="Arial"/>
              </a:defRPr>
            </a:lvl3pPr>
            <a:lvl4pPr>
              <a:defRPr sz="1800" b="0">
                <a:solidFill>
                  <a:srgbClr val="595959"/>
                </a:solidFill>
                <a:latin typeface="Arial"/>
                <a:ea typeface="Arial"/>
                <a:cs typeface="Arial"/>
                <a:sym typeface="Arial"/>
              </a:defRPr>
            </a:lvl4pPr>
            <a:lvl5pPr>
              <a:defRPr sz="1800" b="0">
                <a:solidFill>
                  <a:srgbClr val="595959"/>
                </a:solidFill>
                <a:latin typeface="Arial"/>
                <a:ea typeface="Arial"/>
                <a:cs typeface="Arial"/>
                <a:sym typeface="Arial"/>
              </a:defRPr>
            </a:lvl5pPr>
          </a:lstStyle>
          <a:p>
            <a:pPr lvl="0">
              <a:defRPr>
                <a:solidFill>
                  <a:srgbClr val="000000"/>
                </a:solidFill>
              </a:defRPr>
            </a:pPr>
            <a:r>
              <a:rPr>
                <a:solidFill>
                  <a:srgbClr val="595959"/>
                </a:solidFill>
              </a:rPr>
              <a:t>Body Level One</a:t>
            </a:r>
          </a:p>
          <a:p>
            <a:pPr lvl="1">
              <a:defRPr>
                <a:solidFill>
                  <a:srgbClr val="000000"/>
                </a:solidFill>
              </a:defRPr>
            </a:pPr>
            <a:r>
              <a:rPr>
                <a:solidFill>
                  <a:srgbClr val="595959"/>
                </a:solidFill>
              </a:rPr>
              <a:t>Body Level Two</a:t>
            </a:r>
          </a:p>
          <a:p>
            <a:pPr lvl="2">
              <a:defRPr>
                <a:solidFill>
                  <a:srgbClr val="000000"/>
                </a:solidFill>
              </a:defRPr>
            </a:pPr>
            <a:r>
              <a:rPr>
                <a:solidFill>
                  <a:srgbClr val="595959"/>
                </a:solidFill>
              </a:rPr>
              <a:t>Body Level Three</a:t>
            </a:r>
          </a:p>
          <a:p>
            <a:pPr lvl="3">
              <a:defRPr>
                <a:solidFill>
                  <a:srgbClr val="000000"/>
                </a:solidFill>
              </a:defRPr>
            </a:pPr>
            <a:r>
              <a:rPr>
                <a:solidFill>
                  <a:srgbClr val="595959"/>
                </a:solidFill>
              </a:rPr>
              <a:t>Body Level Four</a:t>
            </a:r>
          </a:p>
          <a:p>
            <a:pPr lvl="4">
              <a:defRPr>
                <a:solidFill>
                  <a:srgbClr val="000000"/>
                </a:solidFill>
              </a:defRPr>
            </a:pPr>
            <a:r>
              <a:rPr>
                <a:solidFill>
                  <a:srgbClr val="595959"/>
                </a:solidFill>
              </a:rPr>
              <a:t>Body Level Five</a:t>
            </a:r>
          </a:p>
        </p:txBody>
      </p:sp>
      <p:sp>
        <p:nvSpPr>
          <p:cNvPr id="149" name="Shape 14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Big number">
    <p:spTree>
      <p:nvGrpSpPr>
        <p:cNvPr id="1" name=""/>
        <p:cNvGrpSpPr/>
        <p:nvPr/>
      </p:nvGrpSpPr>
      <p:grpSpPr>
        <a:xfrm>
          <a:off x="0" y="0"/>
          <a:ext cx="0" cy="0"/>
          <a:chOff x="0" y="0"/>
          <a:chExt cx="0" cy="0"/>
        </a:xfrm>
      </p:grpSpPr>
      <p:sp>
        <p:nvSpPr>
          <p:cNvPr id="151" name="Shape 151"/>
          <p:cNvSpPr>
            <a:spLocks noGrp="1"/>
          </p:cNvSpPr>
          <p:nvPr>
            <p:ph type="title"/>
          </p:nvPr>
        </p:nvSpPr>
        <p:spPr>
          <a:xfrm>
            <a:off x="311698" y="0"/>
            <a:ext cx="8520603" cy="3069626"/>
          </a:xfrm>
          <a:prstGeom prst="rect">
            <a:avLst/>
          </a:prstGeom>
        </p:spPr>
        <p:txBody>
          <a:bodyPr anchor="b"/>
          <a:lstStyle>
            <a:lvl1pPr algn="ctr">
              <a:defRPr sz="12000"/>
            </a:lvl1pPr>
          </a:lstStyle>
          <a:p>
            <a:pPr lvl="0">
              <a:defRPr sz="1800"/>
            </a:pPr>
            <a:r>
              <a:rPr sz="12000"/>
              <a:t>Title Text</a:t>
            </a:r>
          </a:p>
        </p:txBody>
      </p:sp>
      <p:sp>
        <p:nvSpPr>
          <p:cNvPr id="152" name="Shape 152"/>
          <p:cNvSpPr>
            <a:spLocks noGrp="1"/>
          </p:cNvSpPr>
          <p:nvPr>
            <p:ph type="body" idx="1"/>
          </p:nvPr>
        </p:nvSpPr>
        <p:spPr>
          <a:xfrm>
            <a:off x="311698" y="3152225"/>
            <a:ext cx="8520603" cy="1991275"/>
          </a:xfrm>
          <a:prstGeom prst="rect">
            <a:avLst/>
          </a:prstGeom>
        </p:spPr>
        <p:txBody>
          <a:bodyPr lIns="91423" tIns="91423" rIns="91423" bIns="91423"/>
          <a:lstStyle>
            <a:lvl1pPr algn="ctr">
              <a:lnSpc>
                <a:spcPct val="115000"/>
              </a:lnSpc>
              <a:spcBef>
                <a:spcPts val="1600"/>
              </a:spcBef>
              <a:defRPr sz="1800" b="0">
                <a:solidFill>
                  <a:srgbClr val="595959"/>
                </a:solidFill>
                <a:latin typeface="Arial"/>
                <a:ea typeface="Arial"/>
                <a:cs typeface="Arial"/>
                <a:sym typeface="Arial"/>
              </a:defRPr>
            </a:lvl1pPr>
            <a:lvl2pPr algn="ctr">
              <a:lnSpc>
                <a:spcPct val="115000"/>
              </a:lnSpc>
              <a:spcBef>
                <a:spcPts val="1600"/>
              </a:spcBef>
              <a:defRPr sz="1800" b="0">
                <a:solidFill>
                  <a:srgbClr val="595959"/>
                </a:solidFill>
                <a:latin typeface="Arial"/>
                <a:ea typeface="Arial"/>
                <a:cs typeface="Arial"/>
                <a:sym typeface="Arial"/>
              </a:defRPr>
            </a:lvl2pPr>
            <a:lvl3pPr algn="ctr">
              <a:lnSpc>
                <a:spcPct val="115000"/>
              </a:lnSpc>
              <a:spcBef>
                <a:spcPts val="1600"/>
              </a:spcBef>
              <a:defRPr sz="1800" b="0">
                <a:solidFill>
                  <a:srgbClr val="595959"/>
                </a:solidFill>
                <a:latin typeface="Arial"/>
                <a:ea typeface="Arial"/>
                <a:cs typeface="Arial"/>
                <a:sym typeface="Arial"/>
              </a:defRPr>
            </a:lvl3pPr>
            <a:lvl4pPr algn="ctr">
              <a:lnSpc>
                <a:spcPct val="115000"/>
              </a:lnSpc>
              <a:spcBef>
                <a:spcPts val="1600"/>
              </a:spcBef>
              <a:defRPr sz="1800" b="0">
                <a:solidFill>
                  <a:srgbClr val="595959"/>
                </a:solidFill>
                <a:latin typeface="Arial"/>
                <a:ea typeface="Arial"/>
                <a:cs typeface="Arial"/>
                <a:sym typeface="Arial"/>
              </a:defRPr>
            </a:lvl4pPr>
            <a:lvl5pPr algn="ctr">
              <a:lnSpc>
                <a:spcPct val="115000"/>
              </a:lnSpc>
              <a:spcBef>
                <a:spcPts val="1600"/>
              </a:spcBef>
              <a:defRPr sz="1800" b="0">
                <a:solidFill>
                  <a:srgbClr val="595959"/>
                </a:solidFill>
                <a:latin typeface="Arial"/>
                <a:ea typeface="Arial"/>
                <a:cs typeface="Arial"/>
                <a:sym typeface="Arial"/>
              </a:defRPr>
            </a:lvl5pPr>
          </a:lstStyle>
          <a:p>
            <a:pPr lvl="0">
              <a:defRPr>
                <a:solidFill>
                  <a:srgbClr val="000000"/>
                </a:solidFill>
              </a:defRPr>
            </a:pPr>
            <a:r>
              <a:rPr>
                <a:solidFill>
                  <a:srgbClr val="595959"/>
                </a:solidFill>
              </a:rPr>
              <a:t>Body Level One</a:t>
            </a:r>
          </a:p>
          <a:p>
            <a:pPr lvl="1">
              <a:defRPr>
                <a:solidFill>
                  <a:srgbClr val="000000"/>
                </a:solidFill>
              </a:defRPr>
            </a:pPr>
            <a:r>
              <a:rPr>
                <a:solidFill>
                  <a:srgbClr val="595959"/>
                </a:solidFill>
              </a:rPr>
              <a:t>Body Level Two</a:t>
            </a:r>
          </a:p>
          <a:p>
            <a:pPr lvl="2">
              <a:defRPr>
                <a:solidFill>
                  <a:srgbClr val="000000"/>
                </a:solidFill>
              </a:defRPr>
            </a:pPr>
            <a:r>
              <a:rPr>
                <a:solidFill>
                  <a:srgbClr val="595959"/>
                </a:solidFill>
              </a:rPr>
              <a:t>Body Level Three</a:t>
            </a:r>
          </a:p>
          <a:p>
            <a:pPr lvl="3">
              <a:defRPr>
                <a:solidFill>
                  <a:srgbClr val="000000"/>
                </a:solidFill>
              </a:defRPr>
            </a:pPr>
            <a:r>
              <a:rPr>
                <a:solidFill>
                  <a:srgbClr val="595959"/>
                </a:solidFill>
              </a:rPr>
              <a:t>Body Level Four</a:t>
            </a:r>
          </a:p>
          <a:p>
            <a:pPr lvl="4">
              <a:defRPr>
                <a:solidFill>
                  <a:srgbClr val="000000"/>
                </a:solidFill>
              </a:defRPr>
            </a:pPr>
            <a:r>
              <a:rPr>
                <a:solidFill>
                  <a:srgbClr val="595959"/>
                </a:solidFill>
              </a:rPr>
              <a:t>Body Level Five</a:t>
            </a:r>
          </a:p>
        </p:txBody>
      </p:sp>
      <p:sp>
        <p:nvSpPr>
          <p:cNvPr id="153" name="Shape 15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55" name="Shape 15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dark">
    <p:bg>
      <p:bgPr>
        <a:solidFill>
          <a:srgbClr val="1C304A"/>
        </a:solidFill>
        <a:effectLst/>
      </p:bgPr>
    </p:bg>
    <p:spTree>
      <p:nvGrpSpPr>
        <p:cNvPr id="1" name=""/>
        <p:cNvGrpSpPr/>
        <p:nvPr/>
      </p:nvGrpSpPr>
      <p:grpSpPr>
        <a:xfrm>
          <a:off x="0" y="0"/>
          <a:ext cx="0" cy="0"/>
          <a:chOff x="0" y="0"/>
          <a:chExt cx="0" cy="0"/>
        </a:xfrm>
      </p:grpSpPr>
      <p:sp>
        <p:nvSpPr>
          <p:cNvPr id="157" name="Shape 157"/>
          <p:cNvSpPr>
            <a:spLocks noGrp="1"/>
          </p:cNvSpPr>
          <p:nvPr>
            <p:ph type="body" idx="1"/>
          </p:nvPr>
        </p:nvSpPr>
        <p:spPr>
          <a:xfrm>
            <a:off x="657225" y="623887"/>
            <a:ext cx="7273677" cy="2942147"/>
          </a:xfrm>
          <a:prstGeom prst="rect">
            <a:avLst/>
          </a:prstGeom>
        </p:spPr>
        <p:txBody>
          <a:bodyPr/>
          <a:lstStyle>
            <a:lvl1pPr>
              <a:defRPr>
                <a:solidFill>
                  <a:srgbClr val="00CFFF"/>
                </a:solidFill>
              </a:defRPr>
            </a:lvl1pPr>
            <a:lvl2pPr>
              <a:defRPr>
                <a:solidFill>
                  <a:srgbClr val="00CFFF"/>
                </a:solidFill>
              </a:defRPr>
            </a:lvl2pPr>
            <a:lvl3pPr>
              <a:defRPr>
                <a:solidFill>
                  <a:srgbClr val="00CFFF"/>
                </a:solidFill>
              </a:defRPr>
            </a:lvl3pPr>
            <a:lvl4pPr>
              <a:defRPr>
                <a:solidFill>
                  <a:srgbClr val="00CFFF"/>
                </a:solidFill>
              </a:defRPr>
            </a:lvl4pPr>
            <a:lvl5pPr>
              <a:defRPr>
                <a:solidFill>
                  <a:srgbClr val="00CFFF"/>
                </a:solidFill>
              </a:defRPr>
            </a:lvl5pPr>
          </a:lstStyle>
          <a:p>
            <a:pPr lvl="0">
              <a:defRPr sz="1800" b="0">
                <a:solidFill>
                  <a:srgbClr val="000000"/>
                </a:solidFill>
              </a:defRPr>
            </a:pPr>
            <a:r>
              <a:rPr sz="5000" b="1">
                <a:solidFill>
                  <a:srgbClr val="00CFFF"/>
                </a:solidFill>
              </a:rPr>
              <a:t>Body Level One</a:t>
            </a:r>
          </a:p>
          <a:p>
            <a:pPr lvl="1">
              <a:defRPr sz="1800" b="0">
                <a:solidFill>
                  <a:srgbClr val="000000"/>
                </a:solidFill>
              </a:defRPr>
            </a:pPr>
            <a:r>
              <a:rPr sz="5000" b="1">
                <a:solidFill>
                  <a:srgbClr val="00CFFF"/>
                </a:solidFill>
              </a:rPr>
              <a:t>Body Level Two</a:t>
            </a:r>
          </a:p>
          <a:p>
            <a:pPr lvl="2">
              <a:defRPr sz="1800" b="0">
                <a:solidFill>
                  <a:srgbClr val="000000"/>
                </a:solidFill>
              </a:defRPr>
            </a:pPr>
            <a:r>
              <a:rPr sz="5000" b="1">
                <a:solidFill>
                  <a:srgbClr val="00CFFF"/>
                </a:solidFill>
              </a:rPr>
              <a:t>Body Level Three</a:t>
            </a:r>
          </a:p>
          <a:p>
            <a:pPr lvl="3">
              <a:defRPr sz="1800" b="0">
                <a:solidFill>
                  <a:srgbClr val="000000"/>
                </a:solidFill>
              </a:defRPr>
            </a:pPr>
            <a:r>
              <a:rPr sz="5000" b="1">
                <a:solidFill>
                  <a:srgbClr val="00CFFF"/>
                </a:solidFill>
              </a:rPr>
              <a:t>Body Level Four</a:t>
            </a:r>
          </a:p>
          <a:p>
            <a:pPr lvl="4">
              <a:defRPr sz="1800" b="0">
                <a:solidFill>
                  <a:srgbClr val="000000"/>
                </a:solidFill>
              </a:defRPr>
            </a:pPr>
            <a:r>
              <a:rPr sz="5000" b="1">
                <a:solidFill>
                  <a:srgbClr val="00CFFF"/>
                </a:solidFill>
              </a:rPr>
              <a:t>Body Level Five</a:t>
            </a:r>
          </a:p>
        </p:txBody>
      </p:sp>
      <p:pic>
        <p:nvPicPr>
          <p:cNvPr id="158" name="image2.png"/>
          <p:cNvPicPr/>
          <p:nvPr/>
        </p:nvPicPr>
        <p:blipFill>
          <a:blip r:embed="rId2" cstate="print">
            <a:extLst>
              <a:ext uri="{28A0092B-C50C-407E-A947-70E740481C1C}">
                <a14:useLocalDpi xmlns:a14="http://schemas.microsoft.com/office/drawing/2010/main"/>
              </a:ext>
            </a:extLst>
          </a:blip>
          <a:stretch>
            <a:fillRect/>
          </a:stretch>
        </p:blipFill>
        <p:spPr>
          <a:xfrm>
            <a:off x="689609" y="4462745"/>
            <a:ext cx="300153" cy="300153"/>
          </a:xfrm>
          <a:prstGeom prst="rect">
            <a:avLst/>
          </a:prstGeom>
          <a:ln w="12700">
            <a:miter lim="400000"/>
          </a:ln>
        </p:spPr>
      </p:pic>
      <p:sp>
        <p:nvSpPr>
          <p:cNvPr id="159" name="Shape 159"/>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le white">
    <p:bg>
      <p:bgPr>
        <a:solidFill>
          <a:srgbClr val="FEFDFD"/>
        </a:solidFill>
        <a:effectLst/>
      </p:bgPr>
    </p:bg>
    <p:spTree>
      <p:nvGrpSpPr>
        <p:cNvPr id="1" name=""/>
        <p:cNvGrpSpPr/>
        <p:nvPr/>
      </p:nvGrpSpPr>
      <p:grpSpPr>
        <a:xfrm>
          <a:off x="0" y="0"/>
          <a:ext cx="0" cy="0"/>
          <a:chOff x="0" y="0"/>
          <a:chExt cx="0" cy="0"/>
        </a:xfrm>
      </p:grpSpPr>
      <p:sp>
        <p:nvSpPr>
          <p:cNvPr id="161" name="Shape 161"/>
          <p:cNvSpPr>
            <a:spLocks noGrp="1"/>
          </p:cNvSpPr>
          <p:nvPr>
            <p:ph type="body" idx="1"/>
          </p:nvPr>
        </p:nvSpPr>
        <p:spPr>
          <a:xfrm>
            <a:off x="657225" y="623887"/>
            <a:ext cx="7273677" cy="3630403"/>
          </a:xfrm>
          <a:prstGeom prst="rect">
            <a:avLst/>
          </a:prstGeom>
        </p:spPr>
        <p:txBody>
          <a:bodyPr/>
          <a:lstStyle/>
          <a:p>
            <a:pPr lvl="0">
              <a:defRPr sz="1800" b="0">
                <a:solidFill>
                  <a:srgbClr val="000000"/>
                </a:solidFill>
              </a:defRPr>
            </a:pPr>
            <a:r>
              <a:rPr sz="5000" b="1">
                <a:solidFill>
                  <a:srgbClr val="1C304A"/>
                </a:solidFill>
              </a:rPr>
              <a:t>Body Level One</a:t>
            </a:r>
          </a:p>
          <a:p>
            <a:pPr lvl="1">
              <a:defRPr sz="1800" b="0">
                <a:solidFill>
                  <a:srgbClr val="000000"/>
                </a:solidFill>
              </a:defRPr>
            </a:pPr>
            <a:r>
              <a:rPr sz="5000" b="1">
                <a:solidFill>
                  <a:srgbClr val="1C304A"/>
                </a:solidFill>
              </a:rPr>
              <a:t>Body Level Two</a:t>
            </a:r>
          </a:p>
          <a:p>
            <a:pPr lvl="2">
              <a:defRPr sz="1800" b="0">
                <a:solidFill>
                  <a:srgbClr val="000000"/>
                </a:solidFill>
              </a:defRPr>
            </a:pPr>
            <a:r>
              <a:rPr sz="5000" b="1">
                <a:solidFill>
                  <a:srgbClr val="1C304A"/>
                </a:solidFill>
              </a:rPr>
              <a:t>Body Level Three</a:t>
            </a:r>
          </a:p>
          <a:p>
            <a:pPr lvl="3">
              <a:defRPr sz="1800" b="0">
                <a:solidFill>
                  <a:srgbClr val="000000"/>
                </a:solidFill>
              </a:defRPr>
            </a:pPr>
            <a:r>
              <a:rPr sz="5000" b="1">
                <a:solidFill>
                  <a:srgbClr val="1C304A"/>
                </a:solidFill>
              </a:rPr>
              <a:t>Body Level Four</a:t>
            </a:r>
          </a:p>
          <a:p>
            <a:pPr lvl="4">
              <a:defRPr sz="1800" b="0">
                <a:solidFill>
                  <a:srgbClr val="000000"/>
                </a:solidFill>
              </a:defRPr>
            </a:pPr>
            <a:r>
              <a:rPr sz="5000" b="1">
                <a:solidFill>
                  <a:srgbClr val="1C304A"/>
                </a:solidFill>
              </a:rPr>
              <a:t>Body Level Five</a:t>
            </a:r>
          </a:p>
        </p:txBody>
      </p:sp>
      <p:pic>
        <p:nvPicPr>
          <p:cNvPr id="162" name="image1.png"/>
          <p:cNvPicPr/>
          <p:nvPr/>
        </p:nvPicPr>
        <p:blipFill>
          <a:blip r:embed="rId2" cstate="print">
            <a:extLst>
              <a:ext uri="{28A0092B-C50C-407E-A947-70E740481C1C}">
                <a14:useLocalDpi xmlns:a14="http://schemas.microsoft.com/office/drawing/2010/main"/>
              </a:ext>
            </a:extLst>
          </a:blip>
          <a:stretch>
            <a:fillRect/>
          </a:stretch>
        </p:blipFill>
        <p:spPr>
          <a:xfrm>
            <a:off x="689609" y="4462745"/>
            <a:ext cx="300152" cy="300153"/>
          </a:xfrm>
          <a:prstGeom prst="rect">
            <a:avLst/>
          </a:prstGeom>
          <a:ln w="12700">
            <a:miter lim="400000"/>
          </a:ln>
        </p:spPr>
      </p:pic>
      <p:sp>
        <p:nvSpPr>
          <p:cNvPr id="163" name="Shape 163"/>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Divider bright">
    <p:spTree>
      <p:nvGrpSpPr>
        <p:cNvPr id="1" name=""/>
        <p:cNvGrpSpPr/>
        <p:nvPr/>
      </p:nvGrpSpPr>
      <p:grpSpPr>
        <a:xfrm>
          <a:off x="0" y="0"/>
          <a:ext cx="0" cy="0"/>
          <a:chOff x="0" y="0"/>
          <a:chExt cx="0" cy="0"/>
        </a:xfrm>
      </p:grpSpPr>
      <p:sp>
        <p:nvSpPr>
          <p:cNvPr id="165" name="Shape 165"/>
          <p:cNvSpPr>
            <a:spLocks noGrp="1"/>
          </p:cNvSpPr>
          <p:nvPr>
            <p:ph type="body" idx="1"/>
          </p:nvPr>
        </p:nvSpPr>
        <p:spPr>
          <a:xfrm>
            <a:off x="666742" y="1659134"/>
            <a:ext cx="6043103" cy="1825231"/>
          </a:xfrm>
          <a:prstGeom prst="rect">
            <a:avLst/>
          </a:prstGeom>
        </p:spPr>
        <p:txBody>
          <a:bodyPr anchor="ct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66" name="Shape 166"/>
          <p:cNvSpPr>
            <a:spLocks noGrp="1"/>
          </p:cNvSpPr>
          <p:nvPr>
            <p:ph type="sldNum" sz="quarter" idx="2"/>
          </p:nvPr>
        </p:nvSpPr>
        <p:spPr>
          <a:xfrm>
            <a:off x="8306945" y="4814794"/>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ivider dark copy">
    <p:spTree>
      <p:nvGrpSpPr>
        <p:cNvPr id="1" name=""/>
        <p:cNvGrpSpPr/>
        <p:nvPr/>
      </p:nvGrpSpPr>
      <p:grpSpPr>
        <a:xfrm>
          <a:off x="0" y="0"/>
          <a:ext cx="0" cy="0"/>
          <a:chOff x="0" y="0"/>
          <a:chExt cx="0" cy="0"/>
        </a:xfrm>
      </p:grpSpPr>
      <p:pic>
        <p:nvPicPr>
          <p:cNvPr id="20" name="image1.png"/>
          <p:cNvPicPr/>
          <p:nvPr/>
        </p:nvPicPr>
        <p:blipFill>
          <a:blip r:embed="rId2" cstate="print">
            <a:extLst>
              <a:ext uri="{28A0092B-C50C-407E-A947-70E740481C1C}">
                <a14:useLocalDpi xmlns:a14="http://schemas.microsoft.com/office/drawing/2010/main"/>
              </a:ext>
            </a:extLst>
          </a:blip>
          <a:stretch>
            <a:fillRect/>
          </a:stretch>
        </p:blipFill>
        <p:spPr>
          <a:xfrm>
            <a:off x="686470" y="4674091"/>
            <a:ext cx="234002" cy="234002"/>
          </a:xfrm>
          <a:prstGeom prst="rect">
            <a:avLst/>
          </a:prstGeom>
          <a:ln w="12700">
            <a:miter lim="400000"/>
          </a:ln>
        </p:spPr>
      </p:pic>
      <p:sp>
        <p:nvSpPr>
          <p:cNvPr id="21" name="Shape 21"/>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ivider dark">
    <p:bg>
      <p:bgPr>
        <a:solidFill>
          <a:srgbClr val="1C304A"/>
        </a:solidFill>
        <a:effectLst/>
      </p:bgPr>
    </p:bg>
    <p:spTree>
      <p:nvGrpSpPr>
        <p:cNvPr id="1" name=""/>
        <p:cNvGrpSpPr/>
        <p:nvPr/>
      </p:nvGrpSpPr>
      <p:grpSpPr>
        <a:xfrm>
          <a:off x="0" y="0"/>
          <a:ext cx="0" cy="0"/>
          <a:chOff x="0" y="0"/>
          <a:chExt cx="0" cy="0"/>
        </a:xfrm>
      </p:grpSpPr>
      <p:sp>
        <p:nvSpPr>
          <p:cNvPr id="168" name="Shape 168"/>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pic>
        <p:nvPicPr>
          <p:cNvPr id="169" name="image2.png"/>
          <p:cNvPicPr/>
          <p:nvPr/>
        </p:nvPicPr>
        <p:blipFill>
          <a:blip r:embed="rId2" cstate="print">
            <a:extLst>
              <a:ext uri="{28A0092B-C50C-407E-A947-70E740481C1C}">
                <a14:useLocalDpi xmlns:a14="http://schemas.microsoft.com/office/drawing/2010/main"/>
              </a:ext>
            </a:extLst>
          </a:blip>
          <a:stretch>
            <a:fillRect/>
          </a:stretch>
        </p:blipFill>
        <p:spPr>
          <a:xfrm>
            <a:off x="687947" y="4674377"/>
            <a:ext cx="233365" cy="233365"/>
          </a:xfrm>
          <a:prstGeom prst="rect">
            <a:avLst/>
          </a:prstGeom>
          <a:ln w="12700">
            <a:miter lim="400000"/>
          </a:ln>
        </p:spPr>
      </p:pic>
      <p:sp>
        <p:nvSpPr>
          <p:cNvPr id="170" name="Shape 170"/>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Divider dark copy">
    <p:bg>
      <p:bgPr>
        <a:solidFill>
          <a:srgbClr val="FEFDFD"/>
        </a:solidFill>
        <a:effectLst/>
      </p:bgPr>
    </p:bg>
    <p:spTree>
      <p:nvGrpSpPr>
        <p:cNvPr id="1" name=""/>
        <p:cNvGrpSpPr/>
        <p:nvPr/>
      </p:nvGrpSpPr>
      <p:grpSpPr>
        <a:xfrm>
          <a:off x="0" y="0"/>
          <a:ext cx="0" cy="0"/>
          <a:chOff x="0" y="0"/>
          <a:chExt cx="0" cy="0"/>
        </a:xfrm>
      </p:grpSpPr>
      <p:sp>
        <p:nvSpPr>
          <p:cNvPr id="172" name="Shape 172"/>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73" name="Shape 173"/>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Quote lg white">
    <p:bg>
      <p:bgPr>
        <a:solidFill>
          <a:srgbClr val="FEFDFD"/>
        </a:solidFill>
        <a:effectLst/>
      </p:bgPr>
    </p:bg>
    <p:spTree>
      <p:nvGrpSpPr>
        <p:cNvPr id="1" name=""/>
        <p:cNvGrpSpPr/>
        <p:nvPr/>
      </p:nvGrpSpPr>
      <p:grpSpPr>
        <a:xfrm>
          <a:off x="0" y="0"/>
          <a:ext cx="0" cy="0"/>
          <a:chOff x="0" y="0"/>
          <a:chExt cx="0" cy="0"/>
        </a:xfrm>
      </p:grpSpPr>
      <p:sp>
        <p:nvSpPr>
          <p:cNvPr id="175" name="Shape 175"/>
          <p:cNvSpPr>
            <a:spLocks noGrp="1"/>
          </p:cNvSpPr>
          <p:nvPr>
            <p:ph type="body" idx="1"/>
          </p:nvPr>
        </p:nvSpPr>
        <p:spPr>
          <a:xfrm>
            <a:off x="664150" y="876300"/>
            <a:ext cx="7810501" cy="3382361"/>
          </a:xfrm>
          <a:prstGeom prst="rect">
            <a:avLst/>
          </a:prstGeom>
        </p:spPr>
        <p:txBody>
          <a:bodyPr anchor="ctr"/>
          <a:lstStyle>
            <a:lvl1pPr>
              <a:lnSpc>
                <a:spcPct val="120000"/>
              </a:lnSpc>
              <a:defRPr sz="3000"/>
            </a:lvl1pPr>
            <a:lvl2pPr>
              <a:lnSpc>
                <a:spcPct val="120000"/>
              </a:lnSpc>
              <a:defRPr sz="3000"/>
            </a:lvl2pPr>
            <a:lvl3pPr>
              <a:lnSpc>
                <a:spcPct val="120000"/>
              </a:lnSpc>
              <a:defRPr sz="3000"/>
            </a:lvl3pPr>
            <a:lvl4pPr>
              <a:lnSpc>
                <a:spcPct val="120000"/>
              </a:lnSpc>
              <a:defRPr sz="3000"/>
            </a:lvl4pPr>
            <a:lvl5pPr>
              <a:lnSpc>
                <a:spcPct val="12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76" name="Shape 176"/>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Quote lg bright">
    <p:spTree>
      <p:nvGrpSpPr>
        <p:cNvPr id="1" name=""/>
        <p:cNvGrpSpPr/>
        <p:nvPr/>
      </p:nvGrpSpPr>
      <p:grpSpPr>
        <a:xfrm>
          <a:off x="0" y="0"/>
          <a:ext cx="0" cy="0"/>
          <a:chOff x="0" y="0"/>
          <a:chExt cx="0" cy="0"/>
        </a:xfrm>
      </p:grpSpPr>
      <p:sp>
        <p:nvSpPr>
          <p:cNvPr id="178" name="Shape 178"/>
          <p:cNvSpPr>
            <a:spLocks noGrp="1"/>
          </p:cNvSpPr>
          <p:nvPr>
            <p:ph type="body" idx="1"/>
          </p:nvPr>
        </p:nvSpPr>
        <p:spPr>
          <a:xfrm>
            <a:off x="664150" y="876300"/>
            <a:ext cx="7810501" cy="3382361"/>
          </a:xfrm>
          <a:prstGeom prst="rect">
            <a:avLst/>
          </a:prstGeom>
        </p:spPr>
        <p:txBody>
          <a:bodyPr anchor="ctr"/>
          <a:lstStyle>
            <a:lvl1pPr>
              <a:lnSpc>
                <a:spcPct val="120000"/>
              </a:lnSpc>
              <a:defRPr sz="3000"/>
            </a:lvl1pPr>
            <a:lvl2pPr>
              <a:lnSpc>
                <a:spcPct val="120000"/>
              </a:lnSpc>
              <a:defRPr sz="3000"/>
            </a:lvl2pPr>
            <a:lvl3pPr>
              <a:lnSpc>
                <a:spcPct val="120000"/>
              </a:lnSpc>
              <a:defRPr sz="3000"/>
            </a:lvl3pPr>
            <a:lvl4pPr>
              <a:lnSpc>
                <a:spcPct val="120000"/>
              </a:lnSpc>
              <a:defRPr sz="3000"/>
            </a:lvl4pPr>
            <a:lvl5pPr>
              <a:lnSpc>
                <a:spcPct val="12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79" name="Shape 179"/>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Bullets white">
    <p:bg>
      <p:bgPr>
        <a:solidFill>
          <a:srgbClr val="FEFDFD"/>
        </a:solidFill>
        <a:effectLst/>
      </p:bgPr>
    </p:bg>
    <p:spTree>
      <p:nvGrpSpPr>
        <p:cNvPr id="1" name=""/>
        <p:cNvGrpSpPr/>
        <p:nvPr/>
      </p:nvGrpSpPr>
      <p:grpSpPr>
        <a:xfrm>
          <a:off x="0" y="0"/>
          <a:ext cx="0" cy="0"/>
          <a:chOff x="0" y="0"/>
          <a:chExt cx="0" cy="0"/>
        </a:xfrm>
      </p:grpSpPr>
      <p:sp>
        <p:nvSpPr>
          <p:cNvPr id="181" name="Shape 181"/>
          <p:cNvSpPr>
            <a:spLocks noGrp="1"/>
          </p:cNvSpPr>
          <p:nvPr>
            <p:ph type="body" idx="1"/>
          </p:nvPr>
        </p:nvSpPr>
        <p:spPr>
          <a:xfrm>
            <a:off x="671453" y="649992"/>
            <a:ext cx="6856873" cy="418151"/>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82" name="Shape 182"/>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Bullets dark">
    <p:bg>
      <p:bgPr>
        <a:solidFill>
          <a:srgbClr val="1C304A"/>
        </a:solidFill>
        <a:effectLst/>
      </p:bgPr>
    </p:bg>
    <p:spTree>
      <p:nvGrpSpPr>
        <p:cNvPr id="1" name=""/>
        <p:cNvGrpSpPr/>
        <p:nvPr/>
      </p:nvGrpSpPr>
      <p:grpSpPr>
        <a:xfrm>
          <a:off x="0" y="0"/>
          <a:ext cx="0" cy="0"/>
          <a:chOff x="0" y="0"/>
          <a:chExt cx="0" cy="0"/>
        </a:xfrm>
      </p:grpSpPr>
      <p:sp>
        <p:nvSpPr>
          <p:cNvPr id="184" name="Shape 184"/>
          <p:cNvSpPr>
            <a:spLocks noGrp="1"/>
          </p:cNvSpPr>
          <p:nvPr>
            <p:ph type="body" idx="1"/>
          </p:nvPr>
        </p:nvSpPr>
        <p:spPr>
          <a:xfrm>
            <a:off x="671453" y="649992"/>
            <a:ext cx="6856873" cy="418151"/>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85" name="Shape 185"/>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Image bullets bright">
    <p:spTree>
      <p:nvGrpSpPr>
        <p:cNvPr id="1" name=""/>
        <p:cNvGrpSpPr/>
        <p:nvPr/>
      </p:nvGrpSpPr>
      <p:grpSpPr>
        <a:xfrm>
          <a:off x="0" y="0"/>
          <a:ext cx="0" cy="0"/>
          <a:chOff x="0" y="0"/>
          <a:chExt cx="0" cy="0"/>
        </a:xfrm>
      </p:grpSpPr>
      <p:sp>
        <p:nvSpPr>
          <p:cNvPr id="187" name="Shape 187"/>
          <p:cNvSpPr/>
          <p:nvPr/>
        </p:nvSpPr>
        <p:spPr>
          <a:xfrm>
            <a:off x="4663976" y="3150729"/>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cstate="print">
              <a:extLst>
                <a:ext uri="{28A0092B-C50C-407E-A947-70E740481C1C}">
                  <a14:useLocalDpi xmlns:a14="http://schemas.microsoft.com/office/drawing/2010/main"/>
                </a:ext>
              </a:extLst>
            </a:blip>
            <a:stretch>
              <a:fillRect/>
            </a:stretch>
          </a:blipFill>
          <a:ln w="12700">
            <a:miter lim="400000"/>
          </a:ln>
        </p:spPr>
        <p:txBody>
          <a:bodyPr lIns="0" tIns="0" rIns="0" bIns="0" anchor="ctr"/>
          <a:lstStyle/>
          <a:p>
            <a:pPr lvl="0">
              <a:defRPr sz="7500" b="1">
                <a:solidFill>
                  <a:srgbClr val="00CFFF"/>
                </a:solidFill>
              </a:defRPr>
            </a:pPr>
            <a:endParaRPr/>
          </a:p>
        </p:txBody>
      </p:sp>
      <p:sp>
        <p:nvSpPr>
          <p:cNvPr id="188" name="Shape 188"/>
          <p:cNvSpPr/>
          <p:nvPr/>
        </p:nvSpPr>
        <p:spPr>
          <a:xfrm>
            <a:off x="675403" y="1352228"/>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00CFFF"/>
                </a:solidFill>
              </a:defRPr>
            </a:pPr>
            <a:endParaRPr/>
          </a:p>
        </p:txBody>
      </p:sp>
      <p:sp>
        <p:nvSpPr>
          <p:cNvPr id="189" name="Shape 189"/>
          <p:cNvSpPr/>
          <p:nvPr/>
        </p:nvSpPr>
        <p:spPr>
          <a:xfrm>
            <a:off x="4663976" y="1352228"/>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00CFFF"/>
                </a:solidFill>
              </a:defRPr>
            </a:pPr>
            <a:endParaRPr/>
          </a:p>
        </p:txBody>
      </p:sp>
      <p:sp>
        <p:nvSpPr>
          <p:cNvPr id="190" name="Shape 190"/>
          <p:cNvSpPr>
            <a:spLocks noGrp="1"/>
          </p:cNvSpPr>
          <p:nvPr>
            <p:ph type="body" idx="1"/>
          </p:nvPr>
        </p:nvSpPr>
        <p:spPr>
          <a:xfrm>
            <a:off x="671453" y="649992"/>
            <a:ext cx="6856873" cy="418151"/>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91" name="Shape 191"/>
          <p:cNvSpPr/>
          <p:nvPr/>
        </p:nvSpPr>
        <p:spPr>
          <a:xfrm>
            <a:off x="668025" y="3150100"/>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00CFFF"/>
                </a:solidFill>
              </a:defRPr>
            </a:pPr>
            <a:endParaRPr/>
          </a:p>
        </p:txBody>
      </p:sp>
      <p:sp>
        <p:nvSpPr>
          <p:cNvPr id="192" name="Shape 192"/>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Image bullets white">
    <p:bg>
      <p:bgPr>
        <a:solidFill>
          <a:srgbClr val="FEFDFD"/>
        </a:solidFill>
        <a:effectLst/>
      </p:bgPr>
    </p:bg>
    <p:spTree>
      <p:nvGrpSpPr>
        <p:cNvPr id="1" name=""/>
        <p:cNvGrpSpPr/>
        <p:nvPr/>
      </p:nvGrpSpPr>
      <p:grpSpPr>
        <a:xfrm>
          <a:off x="0" y="0"/>
          <a:ext cx="0" cy="0"/>
          <a:chOff x="0" y="0"/>
          <a:chExt cx="0" cy="0"/>
        </a:xfrm>
      </p:grpSpPr>
      <p:sp>
        <p:nvSpPr>
          <p:cNvPr id="194" name="Shape 194"/>
          <p:cNvSpPr>
            <a:spLocks noGrp="1"/>
          </p:cNvSpPr>
          <p:nvPr>
            <p:ph type="body" idx="1"/>
          </p:nvPr>
        </p:nvSpPr>
        <p:spPr>
          <a:xfrm>
            <a:off x="671453" y="649992"/>
            <a:ext cx="6856873" cy="418151"/>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195" name="Shape 195"/>
          <p:cNvSpPr/>
          <p:nvPr/>
        </p:nvSpPr>
        <p:spPr>
          <a:xfrm>
            <a:off x="4663976" y="3150729"/>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196" name="Shape 196"/>
          <p:cNvSpPr/>
          <p:nvPr/>
        </p:nvSpPr>
        <p:spPr>
          <a:xfrm>
            <a:off x="675403" y="1352228"/>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197" name="Shape 197"/>
          <p:cNvSpPr/>
          <p:nvPr/>
        </p:nvSpPr>
        <p:spPr>
          <a:xfrm>
            <a:off x="4663976" y="1352228"/>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198" name="Shape 198"/>
          <p:cNvSpPr/>
          <p:nvPr/>
        </p:nvSpPr>
        <p:spPr>
          <a:xfrm>
            <a:off x="668025" y="3150100"/>
            <a:ext cx="880375" cy="880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sz="7500" b="1">
                <a:solidFill>
                  <a:srgbClr val="00CFFF"/>
                </a:solidFill>
              </a:defRPr>
            </a:pPr>
            <a:endParaRPr/>
          </a:p>
        </p:txBody>
      </p:sp>
      <p:sp>
        <p:nvSpPr>
          <p:cNvPr id="199" name="Shape 199"/>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Numbered boxes dark">
    <p:bg>
      <p:bgPr>
        <a:solidFill>
          <a:srgbClr val="1C304A"/>
        </a:solidFill>
        <a:effectLst/>
      </p:bgPr>
    </p:bg>
    <p:spTree>
      <p:nvGrpSpPr>
        <p:cNvPr id="1" name=""/>
        <p:cNvGrpSpPr/>
        <p:nvPr/>
      </p:nvGrpSpPr>
      <p:grpSpPr>
        <a:xfrm>
          <a:off x="0" y="0"/>
          <a:ext cx="0" cy="0"/>
          <a:chOff x="0" y="0"/>
          <a:chExt cx="0" cy="0"/>
        </a:xfrm>
      </p:grpSpPr>
      <p:sp>
        <p:nvSpPr>
          <p:cNvPr id="201" name="Shape 201"/>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02" name="Shape 202"/>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Numbered boxes dark highlight">
    <p:bg>
      <p:bgPr>
        <a:solidFill>
          <a:srgbClr val="1C304A"/>
        </a:solidFill>
        <a:effectLst/>
      </p:bgPr>
    </p:bg>
    <p:spTree>
      <p:nvGrpSpPr>
        <p:cNvPr id="1" name=""/>
        <p:cNvGrpSpPr/>
        <p:nvPr/>
      </p:nvGrpSpPr>
      <p:grpSpPr>
        <a:xfrm>
          <a:off x="0" y="0"/>
          <a:ext cx="0" cy="0"/>
          <a:chOff x="0" y="0"/>
          <a:chExt cx="0" cy="0"/>
        </a:xfrm>
      </p:grpSpPr>
      <p:sp>
        <p:nvSpPr>
          <p:cNvPr id="204" name="Shape 204"/>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05" name="Shape 205"/>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lg white">
    <p:spTree>
      <p:nvGrpSpPr>
        <p:cNvPr id="1" name=""/>
        <p:cNvGrpSpPr/>
        <p:nvPr/>
      </p:nvGrpSpPr>
      <p:grpSpPr>
        <a:xfrm>
          <a:off x="0" y="0"/>
          <a:ext cx="0" cy="0"/>
          <a:chOff x="0" y="0"/>
          <a:chExt cx="0" cy="0"/>
        </a:xfrm>
      </p:grpSpPr>
      <p:sp>
        <p:nvSpPr>
          <p:cNvPr id="23" name="Shape 23"/>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Numbered boxes white">
    <p:bg>
      <p:bgPr>
        <a:solidFill>
          <a:srgbClr val="FEFDFD"/>
        </a:solidFill>
        <a:effectLst/>
      </p:bgPr>
    </p:bg>
    <p:spTree>
      <p:nvGrpSpPr>
        <p:cNvPr id="1" name=""/>
        <p:cNvGrpSpPr/>
        <p:nvPr/>
      </p:nvGrpSpPr>
      <p:grpSpPr>
        <a:xfrm>
          <a:off x="0" y="0"/>
          <a:ext cx="0" cy="0"/>
          <a:chOff x="0" y="0"/>
          <a:chExt cx="0" cy="0"/>
        </a:xfrm>
      </p:grpSpPr>
      <p:sp>
        <p:nvSpPr>
          <p:cNvPr id="207" name="Shape 207"/>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08" name="Shape 208"/>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Numbered boxes white highilght">
    <p:bg>
      <p:bgPr>
        <a:solidFill>
          <a:srgbClr val="FEFDFD"/>
        </a:solidFill>
        <a:effectLst/>
      </p:bgPr>
    </p:bg>
    <p:spTree>
      <p:nvGrpSpPr>
        <p:cNvPr id="1" name=""/>
        <p:cNvGrpSpPr/>
        <p:nvPr/>
      </p:nvGrpSpPr>
      <p:grpSpPr>
        <a:xfrm>
          <a:off x="0" y="0"/>
          <a:ext cx="0" cy="0"/>
          <a:chOff x="0" y="0"/>
          <a:chExt cx="0" cy="0"/>
        </a:xfrm>
      </p:grpSpPr>
      <p:sp>
        <p:nvSpPr>
          <p:cNvPr id="210" name="Shape 210"/>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11" name="Shape 211"/>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Numbered cols 3 dark">
    <p:bg>
      <p:bgPr>
        <a:solidFill>
          <a:srgbClr val="1C304A"/>
        </a:solidFill>
        <a:effectLst/>
      </p:bgPr>
    </p:bg>
    <p:spTree>
      <p:nvGrpSpPr>
        <p:cNvPr id="1" name=""/>
        <p:cNvGrpSpPr/>
        <p:nvPr/>
      </p:nvGrpSpPr>
      <p:grpSpPr>
        <a:xfrm>
          <a:off x="0" y="0"/>
          <a:ext cx="0" cy="0"/>
          <a:chOff x="0" y="0"/>
          <a:chExt cx="0" cy="0"/>
        </a:xfrm>
      </p:grpSpPr>
      <p:sp>
        <p:nvSpPr>
          <p:cNvPr id="213" name="Shape 213"/>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14" name="Shape 214"/>
          <p:cNvSpPr/>
          <p:nvPr/>
        </p:nvSpPr>
        <p:spPr>
          <a:xfrm>
            <a:off x="683418" y="1957388"/>
            <a:ext cx="1857376" cy="85727"/>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215" name="Shape 215"/>
          <p:cNvSpPr/>
          <p:nvPr/>
        </p:nvSpPr>
        <p:spPr>
          <a:xfrm>
            <a:off x="3338376" y="1957388"/>
            <a:ext cx="1857377" cy="85727"/>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216" name="Shape 216"/>
          <p:cNvSpPr/>
          <p:nvPr/>
        </p:nvSpPr>
        <p:spPr>
          <a:xfrm>
            <a:off x="5980645" y="1957388"/>
            <a:ext cx="1857376" cy="85727"/>
          </a:xfrm>
          <a:prstGeom prst="rect">
            <a:avLst/>
          </a:prstGeom>
          <a:solidFill>
            <a:srgbClr val="00CFFF"/>
          </a:solidFill>
          <a:ln w="12700">
            <a:miter lim="400000"/>
          </a:ln>
        </p:spPr>
        <p:txBody>
          <a:bodyPr lIns="0" tIns="0" rIns="0" bIns="0" anchor="ctr"/>
          <a:lstStyle/>
          <a:p>
            <a:pPr lvl="0">
              <a:defRPr sz="7500" b="1">
                <a:solidFill>
                  <a:srgbClr val="00CFFF"/>
                </a:solidFill>
              </a:defRPr>
            </a:pPr>
            <a:endParaRPr/>
          </a:p>
        </p:txBody>
      </p:sp>
      <p:sp>
        <p:nvSpPr>
          <p:cNvPr id="217" name="Shape 217"/>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Numbered cols 3 white">
    <p:bg>
      <p:bgPr>
        <a:solidFill>
          <a:srgbClr val="FEFDFD"/>
        </a:solidFill>
        <a:effectLst/>
      </p:bgPr>
    </p:bg>
    <p:spTree>
      <p:nvGrpSpPr>
        <p:cNvPr id="1" name=""/>
        <p:cNvGrpSpPr/>
        <p:nvPr/>
      </p:nvGrpSpPr>
      <p:grpSpPr>
        <a:xfrm>
          <a:off x="0" y="0"/>
          <a:ext cx="0" cy="0"/>
          <a:chOff x="0" y="0"/>
          <a:chExt cx="0" cy="0"/>
        </a:xfrm>
      </p:grpSpPr>
      <p:sp>
        <p:nvSpPr>
          <p:cNvPr id="219" name="Shape 219"/>
          <p:cNvSpPr>
            <a:spLocks noGrp="1"/>
          </p:cNvSpPr>
          <p:nvPr>
            <p:ph type="body" idx="1"/>
          </p:nvPr>
        </p:nvSpPr>
        <p:spPr>
          <a:xfrm>
            <a:off x="695267" y="2063961"/>
            <a:ext cx="584825" cy="2238379"/>
          </a:xfrm>
          <a:prstGeom prst="rect">
            <a:avLst/>
          </a:prstGeom>
        </p:spPr>
        <p:txBody>
          <a:bodyPr/>
          <a:lstStyle>
            <a:lvl1pPr>
              <a:defRPr sz="7500">
                <a:solidFill>
                  <a:srgbClr val="007EA8"/>
                </a:solidFill>
              </a:defRPr>
            </a:lvl1pPr>
            <a:lvl2pPr>
              <a:defRPr sz="7500">
                <a:solidFill>
                  <a:srgbClr val="007EA8"/>
                </a:solidFill>
              </a:defRPr>
            </a:lvl2pPr>
            <a:lvl3pPr>
              <a:defRPr sz="7500">
                <a:solidFill>
                  <a:srgbClr val="007EA8"/>
                </a:solidFill>
              </a:defRPr>
            </a:lvl3pPr>
            <a:lvl4pPr>
              <a:defRPr sz="7500">
                <a:solidFill>
                  <a:srgbClr val="007EA8"/>
                </a:solidFill>
              </a:defRPr>
            </a:lvl4pPr>
            <a:lvl5pPr>
              <a:defRPr sz="7500">
                <a:solidFill>
                  <a:srgbClr val="007EA8"/>
                </a:solidFill>
              </a:defRPr>
            </a:lvl5pPr>
          </a:lstStyle>
          <a:p>
            <a:pPr lvl="0">
              <a:defRPr sz="1800" b="0">
                <a:solidFill>
                  <a:srgbClr val="000000"/>
                </a:solidFill>
              </a:defRPr>
            </a:pPr>
            <a:r>
              <a:rPr sz="7500" b="1">
                <a:solidFill>
                  <a:srgbClr val="007EA8"/>
                </a:solidFill>
              </a:rPr>
              <a:t>Body Level One</a:t>
            </a:r>
          </a:p>
          <a:p>
            <a:pPr lvl="1">
              <a:defRPr sz="1800" b="0">
                <a:solidFill>
                  <a:srgbClr val="000000"/>
                </a:solidFill>
              </a:defRPr>
            </a:pPr>
            <a:r>
              <a:rPr sz="7500" b="1">
                <a:solidFill>
                  <a:srgbClr val="007EA8"/>
                </a:solidFill>
              </a:rPr>
              <a:t>Body Level Two</a:t>
            </a:r>
          </a:p>
          <a:p>
            <a:pPr lvl="2">
              <a:defRPr sz="1800" b="0">
                <a:solidFill>
                  <a:srgbClr val="000000"/>
                </a:solidFill>
              </a:defRPr>
            </a:pPr>
            <a:r>
              <a:rPr sz="7500" b="1">
                <a:solidFill>
                  <a:srgbClr val="007EA8"/>
                </a:solidFill>
              </a:rPr>
              <a:t>Body Level Three</a:t>
            </a:r>
          </a:p>
          <a:p>
            <a:pPr lvl="3">
              <a:defRPr sz="1800" b="0">
                <a:solidFill>
                  <a:srgbClr val="000000"/>
                </a:solidFill>
              </a:defRPr>
            </a:pPr>
            <a:r>
              <a:rPr sz="7500" b="1">
                <a:solidFill>
                  <a:srgbClr val="007EA8"/>
                </a:solidFill>
              </a:rPr>
              <a:t>Body Level Four</a:t>
            </a:r>
          </a:p>
          <a:p>
            <a:pPr lvl="4">
              <a:defRPr sz="1800" b="0">
                <a:solidFill>
                  <a:srgbClr val="000000"/>
                </a:solidFill>
              </a:defRPr>
            </a:pPr>
            <a:r>
              <a:rPr sz="7500" b="1">
                <a:solidFill>
                  <a:srgbClr val="007EA8"/>
                </a:solidFill>
              </a:rPr>
              <a:t>Body Level Five</a:t>
            </a:r>
          </a:p>
        </p:txBody>
      </p:sp>
      <p:sp>
        <p:nvSpPr>
          <p:cNvPr id="220" name="Shape 220"/>
          <p:cNvSpPr/>
          <p:nvPr/>
        </p:nvSpPr>
        <p:spPr>
          <a:xfrm>
            <a:off x="683418" y="1957388"/>
            <a:ext cx="1857376" cy="85727"/>
          </a:xfrm>
          <a:prstGeom prst="rect">
            <a:avLst/>
          </a:prstGeom>
          <a:solidFill>
            <a:srgbClr val="007EA8"/>
          </a:solidFill>
          <a:ln w="12700">
            <a:miter lim="400000"/>
          </a:ln>
        </p:spPr>
        <p:txBody>
          <a:bodyPr lIns="0" tIns="0" rIns="0" bIns="0" anchor="ctr"/>
          <a:lstStyle/>
          <a:p>
            <a:pPr lvl="0">
              <a:defRPr sz="7500" b="1">
                <a:solidFill>
                  <a:srgbClr val="007EA8"/>
                </a:solidFill>
              </a:defRPr>
            </a:pPr>
            <a:endParaRPr/>
          </a:p>
        </p:txBody>
      </p:sp>
      <p:sp>
        <p:nvSpPr>
          <p:cNvPr id="221" name="Shape 221"/>
          <p:cNvSpPr/>
          <p:nvPr/>
        </p:nvSpPr>
        <p:spPr>
          <a:xfrm>
            <a:off x="3338376" y="1957388"/>
            <a:ext cx="1857377" cy="85727"/>
          </a:xfrm>
          <a:prstGeom prst="rect">
            <a:avLst/>
          </a:prstGeom>
          <a:solidFill>
            <a:srgbClr val="007EA8"/>
          </a:solidFill>
          <a:ln w="12700">
            <a:miter lim="400000"/>
          </a:ln>
        </p:spPr>
        <p:txBody>
          <a:bodyPr lIns="0" tIns="0" rIns="0" bIns="0" anchor="ctr"/>
          <a:lstStyle/>
          <a:p>
            <a:pPr lvl="0">
              <a:defRPr sz="7500" b="1">
                <a:solidFill>
                  <a:srgbClr val="007EA8"/>
                </a:solidFill>
              </a:defRPr>
            </a:pPr>
            <a:endParaRPr/>
          </a:p>
        </p:txBody>
      </p:sp>
      <p:sp>
        <p:nvSpPr>
          <p:cNvPr id="222" name="Shape 222"/>
          <p:cNvSpPr/>
          <p:nvPr/>
        </p:nvSpPr>
        <p:spPr>
          <a:xfrm>
            <a:off x="5980645" y="1957388"/>
            <a:ext cx="1857376" cy="85727"/>
          </a:xfrm>
          <a:prstGeom prst="rect">
            <a:avLst/>
          </a:prstGeom>
          <a:solidFill>
            <a:srgbClr val="007EA8"/>
          </a:solidFill>
          <a:ln w="12700">
            <a:miter lim="400000"/>
          </a:ln>
        </p:spPr>
        <p:txBody>
          <a:bodyPr lIns="0" tIns="0" rIns="0" bIns="0" anchor="ctr"/>
          <a:lstStyle/>
          <a:p>
            <a:pPr lvl="0">
              <a:defRPr sz="7500" b="1">
                <a:solidFill>
                  <a:srgbClr val="007EA8"/>
                </a:solidFill>
              </a:defRPr>
            </a:pPr>
            <a:endParaRPr/>
          </a:p>
        </p:txBody>
      </p:sp>
      <p:sp>
        <p:nvSpPr>
          <p:cNvPr id="223" name="Shape 223"/>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Numbered cols 4 dark">
    <p:bg>
      <p:bgPr>
        <a:solidFill>
          <a:srgbClr val="1C304A"/>
        </a:solidFill>
        <a:effectLst/>
      </p:bgPr>
    </p:bg>
    <p:spTree>
      <p:nvGrpSpPr>
        <p:cNvPr id="1" name=""/>
        <p:cNvGrpSpPr/>
        <p:nvPr/>
      </p:nvGrpSpPr>
      <p:grpSpPr>
        <a:xfrm>
          <a:off x="0" y="0"/>
          <a:ext cx="0" cy="0"/>
          <a:chOff x="0" y="0"/>
          <a:chExt cx="0" cy="0"/>
        </a:xfrm>
      </p:grpSpPr>
      <p:sp>
        <p:nvSpPr>
          <p:cNvPr id="225" name="Shape 225"/>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26" name="Shape 226"/>
          <p:cNvSpPr/>
          <p:nvPr/>
        </p:nvSpPr>
        <p:spPr>
          <a:xfrm>
            <a:off x="682227"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227" name="Shape 227"/>
          <p:cNvSpPr/>
          <p:nvPr/>
        </p:nvSpPr>
        <p:spPr>
          <a:xfrm>
            <a:off x="2712958"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228" name="Shape 228"/>
          <p:cNvSpPr/>
          <p:nvPr/>
        </p:nvSpPr>
        <p:spPr>
          <a:xfrm>
            <a:off x="4663678"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229" name="Shape 229"/>
          <p:cNvSpPr/>
          <p:nvPr/>
        </p:nvSpPr>
        <p:spPr>
          <a:xfrm>
            <a:off x="6614397"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FDFD"/>
          </a:solidFill>
          <a:ln w="12700">
            <a:miter lim="400000"/>
          </a:ln>
        </p:spPr>
        <p:txBody>
          <a:bodyPr lIns="0" tIns="0" rIns="0" bIns="0" anchor="ctr"/>
          <a:lstStyle/>
          <a:p>
            <a:pPr lvl="0">
              <a:defRPr sz="7500" b="1">
                <a:solidFill>
                  <a:srgbClr val="16263B"/>
                </a:solidFill>
              </a:defRPr>
            </a:pPr>
            <a:endParaRPr/>
          </a:p>
        </p:txBody>
      </p:sp>
      <p:sp>
        <p:nvSpPr>
          <p:cNvPr id="230" name="Shape 230"/>
          <p:cNvSpPr>
            <a:spLocks noGrp="1"/>
          </p:cNvSpPr>
          <p:nvPr>
            <p:ph type="sldNum" sz="quarter" idx="2"/>
          </p:nvPr>
        </p:nvSpPr>
        <p:spPr>
          <a:xfrm>
            <a:off x="8320085" y="4814887"/>
            <a:ext cx="163781" cy="162256"/>
          </a:xfrm>
          <a:prstGeom prst="rect">
            <a:avLst/>
          </a:prstGeom>
        </p:spPr>
        <p:txBody>
          <a:bodyPr lIns="19050" tIns="19050" rIns="19050" bIns="19050" anchor="t"/>
          <a:lstStyle>
            <a:lvl1pPr>
              <a:lnSpc>
                <a:spcPct val="120000"/>
              </a:lnSpc>
              <a:defRPr sz="8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Numbered cols 4 white">
    <p:bg>
      <p:bgPr>
        <a:solidFill>
          <a:srgbClr val="FEFDFD"/>
        </a:solidFill>
        <a:effectLst/>
      </p:bgPr>
    </p:bg>
    <p:spTree>
      <p:nvGrpSpPr>
        <p:cNvPr id="1" name=""/>
        <p:cNvGrpSpPr/>
        <p:nvPr/>
      </p:nvGrpSpPr>
      <p:grpSpPr>
        <a:xfrm>
          <a:off x="0" y="0"/>
          <a:ext cx="0" cy="0"/>
          <a:chOff x="0" y="0"/>
          <a:chExt cx="0" cy="0"/>
        </a:xfrm>
      </p:grpSpPr>
      <p:sp>
        <p:nvSpPr>
          <p:cNvPr id="232" name="Shape 232"/>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33" name="Shape 233"/>
          <p:cNvSpPr/>
          <p:nvPr/>
        </p:nvSpPr>
        <p:spPr>
          <a:xfrm>
            <a:off x="682227"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234" name="Shape 234"/>
          <p:cNvSpPr/>
          <p:nvPr/>
        </p:nvSpPr>
        <p:spPr>
          <a:xfrm>
            <a:off x="2712958"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235" name="Shape 235"/>
          <p:cNvSpPr/>
          <p:nvPr/>
        </p:nvSpPr>
        <p:spPr>
          <a:xfrm>
            <a:off x="4663678"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236" name="Shape 236"/>
          <p:cNvSpPr/>
          <p:nvPr/>
        </p:nvSpPr>
        <p:spPr>
          <a:xfrm>
            <a:off x="6614397" y="1992789"/>
            <a:ext cx="350643" cy="3506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EA8"/>
          </a:solidFill>
          <a:ln w="12700">
            <a:miter lim="400000"/>
          </a:ln>
        </p:spPr>
        <p:txBody>
          <a:bodyPr lIns="0" tIns="0" rIns="0" bIns="0" anchor="ctr"/>
          <a:lstStyle/>
          <a:p>
            <a:pPr lvl="0">
              <a:defRPr sz="7500" b="1">
                <a:solidFill>
                  <a:srgbClr val="00CFFF"/>
                </a:solidFill>
              </a:defRPr>
            </a:pPr>
            <a:endParaRPr/>
          </a:p>
        </p:txBody>
      </p:sp>
      <p:sp>
        <p:nvSpPr>
          <p:cNvPr id="237" name="Shape 237"/>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Bullet cols 4 white">
    <p:bg>
      <p:bgPr>
        <a:solidFill>
          <a:srgbClr val="FEFDFD"/>
        </a:solidFill>
        <a:effectLst/>
      </p:bgPr>
    </p:bg>
    <p:spTree>
      <p:nvGrpSpPr>
        <p:cNvPr id="1" name=""/>
        <p:cNvGrpSpPr/>
        <p:nvPr/>
      </p:nvGrpSpPr>
      <p:grpSpPr>
        <a:xfrm>
          <a:off x="0" y="0"/>
          <a:ext cx="0" cy="0"/>
          <a:chOff x="0" y="0"/>
          <a:chExt cx="0" cy="0"/>
        </a:xfrm>
      </p:grpSpPr>
      <p:sp>
        <p:nvSpPr>
          <p:cNvPr id="239" name="Shape 239"/>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40" name="Shape 240"/>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ong text 3 col">
    <p:bg>
      <p:bgPr>
        <a:solidFill>
          <a:srgbClr val="FEFDFD"/>
        </a:solidFill>
        <a:effectLst/>
      </p:bgPr>
    </p:bg>
    <p:spTree>
      <p:nvGrpSpPr>
        <p:cNvPr id="1" name=""/>
        <p:cNvGrpSpPr/>
        <p:nvPr/>
      </p:nvGrpSpPr>
      <p:grpSpPr>
        <a:xfrm>
          <a:off x="0" y="0"/>
          <a:ext cx="0" cy="0"/>
          <a:chOff x="0" y="0"/>
          <a:chExt cx="0" cy="0"/>
        </a:xfrm>
      </p:grpSpPr>
      <p:sp>
        <p:nvSpPr>
          <p:cNvPr id="242" name="Shape 242"/>
          <p:cNvSpPr>
            <a:spLocks noGrp="1"/>
          </p:cNvSpPr>
          <p:nvPr>
            <p:ph type="body" idx="1"/>
          </p:nvPr>
        </p:nvSpPr>
        <p:spPr>
          <a:xfrm>
            <a:off x="692583" y="2150130"/>
            <a:ext cx="7758832" cy="2993370"/>
          </a:xfrm>
          <a:prstGeom prst="rect">
            <a:avLst/>
          </a:prstGeom>
        </p:spPr>
        <p:txBody>
          <a:bodyPr/>
          <a:lstStyle>
            <a:lvl1pPr>
              <a:lnSpc>
                <a:spcPct val="120000"/>
              </a:lnSpc>
              <a:spcBef>
                <a:spcPts val="900"/>
              </a:spcBef>
              <a:defRPr sz="900" b="0"/>
            </a:lvl1pPr>
            <a:lvl2pPr>
              <a:lnSpc>
                <a:spcPct val="120000"/>
              </a:lnSpc>
              <a:spcBef>
                <a:spcPts val="900"/>
              </a:spcBef>
              <a:defRPr sz="900" b="0"/>
            </a:lvl2pPr>
            <a:lvl3pPr>
              <a:lnSpc>
                <a:spcPct val="120000"/>
              </a:lnSpc>
              <a:spcBef>
                <a:spcPts val="900"/>
              </a:spcBef>
              <a:defRPr sz="900" b="0"/>
            </a:lvl3pPr>
            <a:lvl4pPr>
              <a:lnSpc>
                <a:spcPct val="120000"/>
              </a:lnSpc>
              <a:spcBef>
                <a:spcPts val="900"/>
              </a:spcBef>
              <a:defRPr sz="900" b="0"/>
            </a:lvl4pPr>
            <a:lvl5pPr>
              <a:lnSpc>
                <a:spcPct val="120000"/>
              </a:lnSpc>
              <a:spcBef>
                <a:spcPts val="900"/>
              </a:spcBef>
              <a:defRPr sz="900" b="0"/>
            </a:lvl5pPr>
          </a:lstStyle>
          <a:p>
            <a:pPr lvl="0">
              <a:defRPr sz="1800">
                <a:solidFill>
                  <a:srgbClr val="000000"/>
                </a:solidFill>
              </a:defRPr>
            </a:pPr>
            <a:r>
              <a:rPr sz="900">
                <a:solidFill>
                  <a:srgbClr val="1C304A"/>
                </a:solidFill>
              </a:rPr>
              <a:t>Body Level One</a:t>
            </a:r>
          </a:p>
          <a:p>
            <a:pPr lvl="1">
              <a:defRPr sz="1800">
                <a:solidFill>
                  <a:srgbClr val="000000"/>
                </a:solidFill>
              </a:defRPr>
            </a:pPr>
            <a:r>
              <a:rPr sz="900">
                <a:solidFill>
                  <a:srgbClr val="1C304A"/>
                </a:solidFill>
              </a:rPr>
              <a:t>Body Level Two</a:t>
            </a:r>
          </a:p>
          <a:p>
            <a:pPr lvl="2">
              <a:defRPr sz="1800">
                <a:solidFill>
                  <a:srgbClr val="000000"/>
                </a:solidFill>
              </a:defRPr>
            </a:pPr>
            <a:r>
              <a:rPr sz="900">
                <a:solidFill>
                  <a:srgbClr val="1C304A"/>
                </a:solidFill>
              </a:rPr>
              <a:t>Body Level Three</a:t>
            </a:r>
          </a:p>
          <a:p>
            <a:pPr lvl="3">
              <a:defRPr sz="1800">
                <a:solidFill>
                  <a:srgbClr val="000000"/>
                </a:solidFill>
              </a:defRPr>
            </a:pPr>
            <a:r>
              <a:rPr sz="900">
                <a:solidFill>
                  <a:srgbClr val="1C304A"/>
                </a:solidFill>
              </a:rPr>
              <a:t>Body Level Four</a:t>
            </a:r>
          </a:p>
          <a:p>
            <a:pPr lvl="4">
              <a:defRPr sz="1800">
                <a:solidFill>
                  <a:srgbClr val="000000"/>
                </a:solidFill>
              </a:defRPr>
            </a:pPr>
            <a:r>
              <a:rPr sz="900">
                <a:solidFill>
                  <a:srgbClr val="1C304A"/>
                </a:solidFill>
              </a:rPr>
              <a:t>Body Level Five</a:t>
            </a:r>
          </a:p>
        </p:txBody>
      </p:sp>
      <p:sp>
        <p:nvSpPr>
          <p:cNvPr id="243" name="Shape 243"/>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hort text 2 col">
    <p:bg>
      <p:bgPr>
        <a:solidFill>
          <a:srgbClr val="FEFDFD"/>
        </a:solidFill>
        <a:effectLst/>
      </p:bgPr>
    </p:bg>
    <p:spTree>
      <p:nvGrpSpPr>
        <p:cNvPr id="1" name=""/>
        <p:cNvGrpSpPr/>
        <p:nvPr/>
      </p:nvGrpSpPr>
      <p:grpSpPr>
        <a:xfrm>
          <a:off x="0" y="0"/>
          <a:ext cx="0" cy="0"/>
          <a:chOff x="0" y="0"/>
          <a:chExt cx="0" cy="0"/>
        </a:xfrm>
      </p:grpSpPr>
      <p:sp>
        <p:nvSpPr>
          <p:cNvPr id="245" name="Shape 245"/>
          <p:cNvSpPr>
            <a:spLocks noGrp="1"/>
          </p:cNvSpPr>
          <p:nvPr>
            <p:ph type="body" idx="1"/>
          </p:nvPr>
        </p:nvSpPr>
        <p:spPr>
          <a:xfrm>
            <a:off x="692583" y="2150130"/>
            <a:ext cx="7758832" cy="2993370"/>
          </a:xfrm>
          <a:prstGeom prst="rect">
            <a:avLst/>
          </a:prstGeom>
        </p:spPr>
        <p:txBody>
          <a:bodyPr/>
          <a:lstStyle>
            <a:lvl1pPr marL="114300" indent="-38100">
              <a:lnSpc>
                <a:spcPct val="120000"/>
              </a:lnSpc>
              <a:spcBef>
                <a:spcPts val="900"/>
              </a:spcBef>
              <a:buClr>
                <a:srgbClr val="1C304A"/>
              </a:buClr>
              <a:buSzPct val="100000"/>
              <a:buFont typeface="Helvetica Neue"/>
              <a:buChar char="•"/>
              <a:defRPr sz="1200" b="0"/>
            </a:lvl1pPr>
            <a:lvl2pPr>
              <a:lnSpc>
                <a:spcPct val="120000"/>
              </a:lnSpc>
              <a:spcBef>
                <a:spcPts val="900"/>
              </a:spcBef>
              <a:buClr>
                <a:srgbClr val="1C304A"/>
              </a:buClr>
              <a:buFont typeface="Helvetica Neue"/>
              <a:defRPr sz="1200" b="0"/>
            </a:lvl2pPr>
            <a:lvl3pPr>
              <a:lnSpc>
                <a:spcPct val="120000"/>
              </a:lnSpc>
              <a:spcBef>
                <a:spcPts val="900"/>
              </a:spcBef>
              <a:buClr>
                <a:srgbClr val="1C304A"/>
              </a:buClr>
              <a:buFont typeface="Helvetica Neue"/>
              <a:defRPr sz="1200" b="0"/>
            </a:lvl3pPr>
            <a:lvl4pPr>
              <a:lnSpc>
                <a:spcPct val="120000"/>
              </a:lnSpc>
              <a:spcBef>
                <a:spcPts val="900"/>
              </a:spcBef>
              <a:buClr>
                <a:srgbClr val="1C304A"/>
              </a:buClr>
              <a:buFont typeface="Helvetica Neue"/>
              <a:defRPr sz="1200" b="0"/>
            </a:lvl4pPr>
            <a:lvl5pPr>
              <a:lnSpc>
                <a:spcPct val="120000"/>
              </a:lnSpc>
              <a:spcBef>
                <a:spcPts val="900"/>
              </a:spcBef>
              <a:buClr>
                <a:srgbClr val="1C304A"/>
              </a:buClr>
              <a:buFont typeface="Helvetica Neue"/>
              <a:defRPr sz="1200" b="0"/>
            </a:lvl5pPr>
          </a:lstStyle>
          <a:p>
            <a:pPr lvl="0">
              <a:defRPr sz="1800">
                <a:solidFill>
                  <a:srgbClr val="000000"/>
                </a:solidFill>
              </a:defRPr>
            </a:pPr>
            <a:r>
              <a:rPr sz="1200">
                <a:solidFill>
                  <a:srgbClr val="1C304A"/>
                </a:solidFill>
              </a:rPr>
              <a:t>Body Level One</a:t>
            </a:r>
          </a:p>
          <a:p>
            <a:pPr lvl="1">
              <a:defRPr sz="1800">
                <a:solidFill>
                  <a:srgbClr val="000000"/>
                </a:solidFill>
              </a:defRPr>
            </a:pPr>
            <a:r>
              <a:rPr sz="1200">
                <a:solidFill>
                  <a:srgbClr val="1C304A"/>
                </a:solidFill>
              </a:rPr>
              <a:t>Body Level Two</a:t>
            </a:r>
          </a:p>
          <a:p>
            <a:pPr lvl="2">
              <a:defRPr sz="1800">
                <a:solidFill>
                  <a:srgbClr val="000000"/>
                </a:solidFill>
              </a:defRPr>
            </a:pPr>
            <a:r>
              <a:rPr sz="1200">
                <a:solidFill>
                  <a:srgbClr val="1C304A"/>
                </a:solidFill>
              </a:rPr>
              <a:t>Body Level Three</a:t>
            </a:r>
          </a:p>
          <a:p>
            <a:pPr lvl="3">
              <a:defRPr sz="1800">
                <a:solidFill>
                  <a:srgbClr val="000000"/>
                </a:solidFill>
              </a:defRPr>
            </a:pPr>
            <a:r>
              <a:rPr sz="1200">
                <a:solidFill>
                  <a:srgbClr val="1C304A"/>
                </a:solidFill>
              </a:rPr>
              <a:t>Body Level Four</a:t>
            </a:r>
          </a:p>
          <a:p>
            <a:pPr lvl="4">
              <a:defRPr sz="1800">
                <a:solidFill>
                  <a:srgbClr val="000000"/>
                </a:solidFill>
              </a:defRPr>
            </a:pPr>
            <a:r>
              <a:rPr sz="1200">
                <a:solidFill>
                  <a:srgbClr val="1C304A"/>
                </a:solidFill>
              </a:rPr>
              <a:t>Body Level Five</a:t>
            </a:r>
          </a:p>
        </p:txBody>
      </p:sp>
      <p:sp>
        <p:nvSpPr>
          <p:cNvPr id="246" name="Shape 246"/>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Long text 2x2 col white">
    <p:bg>
      <p:bgPr>
        <a:solidFill>
          <a:srgbClr val="FEFDFD"/>
        </a:solidFill>
        <a:effectLst/>
      </p:bgPr>
    </p:bg>
    <p:spTree>
      <p:nvGrpSpPr>
        <p:cNvPr id="1" name=""/>
        <p:cNvGrpSpPr/>
        <p:nvPr/>
      </p:nvGrpSpPr>
      <p:grpSpPr>
        <a:xfrm>
          <a:off x="0" y="0"/>
          <a:ext cx="0" cy="0"/>
          <a:chOff x="0" y="0"/>
          <a:chExt cx="0" cy="0"/>
        </a:xfrm>
      </p:grpSpPr>
      <p:sp>
        <p:nvSpPr>
          <p:cNvPr id="248" name="Shape 248"/>
          <p:cNvSpPr>
            <a:spLocks noGrp="1"/>
          </p:cNvSpPr>
          <p:nvPr>
            <p:ph type="body" idx="1"/>
          </p:nvPr>
        </p:nvSpPr>
        <p:spPr>
          <a:xfrm>
            <a:off x="664959" y="614869"/>
            <a:ext cx="3995345"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49" name="Shape 249"/>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lg bright">
    <p:bg>
      <p:bgPr>
        <a:solidFill>
          <a:srgbClr val="00CFFF"/>
        </a:solidFill>
        <a:effectLst/>
      </p:bgPr>
    </p:bg>
    <p:spTree>
      <p:nvGrpSpPr>
        <p:cNvPr id="1" name=""/>
        <p:cNvGrpSpPr/>
        <p:nvPr/>
      </p:nvGrpSpPr>
      <p:grpSpPr>
        <a:xfrm>
          <a:off x="0" y="0"/>
          <a:ext cx="0" cy="0"/>
          <a:chOff x="0" y="0"/>
          <a:chExt cx="0" cy="0"/>
        </a:xfrm>
      </p:grpSpPr>
      <p:sp>
        <p:nvSpPr>
          <p:cNvPr id="25" name="Shape 25"/>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ong text 2 col">
    <p:bg>
      <p:bgPr>
        <a:solidFill>
          <a:srgbClr val="FEFDFD"/>
        </a:solidFill>
        <a:effectLst/>
      </p:bgPr>
    </p:bg>
    <p:spTree>
      <p:nvGrpSpPr>
        <p:cNvPr id="1" name=""/>
        <p:cNvGrpSpPr/>
        <p:nvPr/>
      </p:nvGrpSpPr>
      <p:grpSpPr>
        <a:xfrm>
          <a:off x="0" y="0"/>
          <a:ext cx="0" cy="0"/>
          <a:chOff x="0" y="0"/>
          <a:chExt cx="0" cy="0"/>
        </a:xfrm>
      </p:grpSpPr>
      <p:sp>
        <p:nvSpPr>
          <p:cNvPr id="251" name="Shape 251"/>
          <p:cNvSpPr>
            <a:spLocks noGrp="1"/>
          </p:cNvSpPr>
          <p:nvPr>
            <p:ph type="body" idx="1"/>
          </p:nvPr>
        </p:nvSpPr>
        <p:spPr>
          <a:xfrm>
            <a:off x="692583" y="1502020"/>
            <a:ext cx="7758832" cy="3641481"/>
          </a:xfrm>
          <a:prstGeom prst="rect">
            <a:avLst/>
          </a:prstGeom>
        </p:spPr>
        <p:txBody>
          <a:bodyPr/>
          <a:lstStyle>
            <a:lvl1pPr>
              <a:lnSpc>
                <a:spcPct val="120000"/>
              </a:lnSpc>
              <a:spcBef>
                <a:spcPts val="900"/>
              </a:spcBef>
              <a:defRPr sz="900" b="0"/>
            </a:lvl1pPr>
            <a:lvl2pPr>
              <a:lnSpc>
                <a:spcPct val="120000"/>
              </a:lnSpc>
              <a:spcBef>
                <a:spcPts val="900"/>
              </a:spcBef>
              <a:defRPr sz="900" b="0"/>
            </a:lvl2pPr>
            <a:lvl3pPr>
              <a:lnSpc>
                <a:spcPct val="120000"/>
              </a:lnSpc>
              <a:spcBef>
                <a:spcPts val="900"/>
              </a:spcBef>
              <a:defRPr sz="900" b="0"/>
            </a:lvl3pPr>
            <a:lvl4pPr>
              <a:lnSpc>
                <a:spcPct val="120000"/>
              </a:lnSpc>
              <a:spcBef>
                <a:spcPts val="900"/>
              </a:spcBef>
              <a:defRPr sz="900" b="0"/>
            </a:lvl4pPr>
            <a:lvl5pPr>
              <a:lnSpc>
                <a:spcPct val="120000"/>
              </a:lnSpc>
              <a:spcBef>
                <a:spcPts val="900"/>
              </a:spcBef>
              <a:defRPr sz="900" b="0"/>
            </a:lvl5pPr>
          </a:lstStyle>
          <a:p>
            <a:pPr lvl="0">
              <a:defRPr sz="1800">
                <a:solidFill>
                  <a:srgbClr val="000000"/>
                </a:solidFill>
              </a:defRPr>
            </a:pPr>
            <a:r>
              <a:rPr sz="900">
                <a:solidFill>
                  <a:srgbClr val="1C304A"/>
                </a:solidFill>
              </a:rPr>
              <a:t>Body Level One</a:t>
            </a:r>
          </a:p>
          <a:p>
            <a:pPr lvl="1">
              <a:defRPr sz="1800">
                <a:solidFill>
                  <a:srgbClr val="000000"/>
                </a:solidFill>
              </a:defRPr>
            </a:pPr>
            <a:r>
              <a:rPr sz="900">
                <a:solidFill>
                  <a:srgbClr val="1C304A"/>
                </a:solidFill>
              </a:rPr>
              <a:t>Body Level Two</a:t>
            </a:r>
          </a:p>
          <a:p>
            <a:pPr lvl="2">
              <a:defRPr sz="1800">
                <a:solidFill>
                  <a:srgbClr val="000000"/>
                </a:solidFill>
              </a:defRPr>
            </a:pPr>
            <a:r>
              <a:rPr sz="900">
                <a:solidFill>
                  <a:srgbClr val="1C304A"/>
                </a:solidFill>
              </a:rPr>
              <a:t>Body Level Three</a:t>
            </a:r>
          </a:p>
          <a:p>
            <a:pPr lvl="3">
              <a:defRPr sz="1800">
                <a:solidFill>
                  <a:srgbClr val="000000"/>
                </a:solidFill>
              </a:defRPr>
            </a:pPr>
            <a:r>
              <a:rPr sz="900">
                <a:solidFill>
                  <a:srgbClr val="1C304A"/>
                </a:solidFill>
              </a:rPr>
              <a:t>Body Level Four</a:t>
            </a:r>
          </a:p>
          <a:p>
            <a:pPr lvl="4">
              <a:defRPr sz="1800">
                <a:solidFill>
                  <a:srgbClr val="000000"/>
                </a:solidFill>
              </a:defRPr>
            </a:pPr>
            <a:r>
              <a:rPr sz="900">
                <a:solidFill>
                  <a:srgbClr val="1C304A"/>
                </a:solidFill>
              </a:rPr>
              <a:t>Body Level Five</a:t>
            </a:r>
          </a:p>
        </p:txBody>
      </p:sp>
      <p:sp>
        <p:nvSpPr>
          <p:cNvPr id="252" name="Shape 252"/>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able">
    <p:bg>
      <p:bgPr>
        <a:solidFill>
          <a:srgbClr val="FEFDFD"/>
        </a:solidFill>
        <a:effectLst/>
      </p:bgPr>
    </p:bg>
    <p:spTree>
      <p:nvGrpSpPr>
        <p:cNvPr id="1" name=""/>
        <p:cNvGrpSpPr/>
        <p:nvPr/>
      </p:nvGrpSpPr>
      <p:grpSpPr>
        <a:xfrm>
          <a:off x="0" y="0"/>
          <a:ext cx="0" cy="0"/>
          <a:chOff x="0" y="0"/>
          <a:chExt cx="0" cy="0"/>
        </a:xfrm>
      </p:grpSpPr>
      <p:sp>
        <p:nvSpPr>
          <p:cNvPr id="254" name="Shape 254"/>
          <p:cNvSpPr>
            <a:spLocks noGrp="1"/>
          </p:cNvSpPr>
          <p:nvPr>
            <p:ph type="body" idx="1"/>
          </p:nvPr>
        </p:nvSpPr>
        <p:spPr>
          <a:xfrm>
            <a:off x="664959" y="614869"/>
            <a:ext cx="7346023" cy="407270"/>
          </a:xfrm>
          <a:prstGeom prst="rect">
            <a:avLst/>
          </a:prstGeom>
        </p:spPr>
        <p:txBody>
          <a:bodyPr/>
          <a:lstStyle>
            <a:lvl1pPr>
              <a:defRPr sz="1400"/>
            </a:lvl1pPr>
            <a:lvl2pPr>
              <a:defRPr sz="1400"/>
            </a:lvl2pPr>
            <a:lvl3pPr>
              <a:defRPr sz="1400"/>
            </a:lvl3pPr>
            <a:lvl4pPr>
              <a:defRPr sz="1400"/>
            </a:lvl4pPr>
            <a:lvl5pPr>
              <a:defRPr sz="1400"/>
            </a:lvl5pPr>
          </a:lstStyle>
          <a:p>
            <a:pPr lvl="0">
              <a:defRPr sz="1800" b="0">
                <a:solidFill>
                  <a:srgbClr val="000000"/>
                </a:solidFill>
              </a:defRPr>
            </a:pPr>
            <a:r>
              <a:rPr sz="1400" b="1">
                <a:solidFill>
                  <a:srgbClr val="1C304A"/>
                </a:solidFill>
              </a:rPr>
              <a:t>Body Level One</a:t>
            </a:r>
          </a:p>
          <a:p>
            <a:pPr lvl="1">
              <a:defRPr sz="1800" b="0">
                <a:solidFill>
                  <a:srgbClr val="000000"/>
                </a:solidFill>
              </a:defRPr>
            </a:pPr>
            <a:r>
              <a:rPr sz="1400" b="1">
                <a:solidFill>
                  <a:srgbClr val="1C304A"/>
                </a:solidFill>
              </a:rPr>
              <a:t>Body Level Two</a:t>
            </a:r>
          </a:p>
          <a:p>
            <a:pPr lvl="2">
              <a:defRPr sz="1800" b="0">
                <a:solidFill>
                  <a:srgbClr val="000000"/>
                </a:solidFill>
              </a:defRPr>
            </a:pPr>
            <a:r>
              <a:rPr sz="1400" b="1">
                <a:solidFill>
                  <a:srgbClr val="1C304A"/>
                </a:solidFill>
              </a:rPr>
              <a:t>Body Level Three</a:t>
            </a:r>
          </a:p>
          <a:p>
            <a:pPr lvl="3">
              <a:defRPr sz="1800" b="0">
                <a:solidFill>
                  <a:srgbClr val="000000"/>
                </a:solidFill>
              </a:defRPr>
            </a:pPr>
            <a:r>
              <a:rPr sz="1400" b="1">
                <a:solidFill>
                  <a:srgbClr val="1C304A"/>
                </a:solidFill>
              </a:rPr>
              <a:t>Body Level Four</a:t>
            </a:r>
          </a:p>
          <a:p>
            <a:pPr lvl="4">
              <a:defRPr sz="1800" b="0">
                <a:solidFill>
                  <a:srgbClr val="000000"/>
                </a:solidFill>
              </a:defRPr>
            </a:pPr>
            <a:r>
              <a:rPr sz="1400" b="1">
                <a:solidFill>
                  <a:srgbClr val="1C304A"/>
                </a:solidFill>
              </a:rPr>
              <a:t>Body Level Five</a:t>
            </a:r>
          </a:p>
        </p:txBody>
      </p:sp>
      <p:graphicFrame>
        <p:nvGraphicFramePr>
          <p:cNvPr id="255" name="Table 255"/>
          <p:cNvGraphicFramePr/>
          <p:nvPr/>
        </p:nvGraphicFramePr>
        <p:xfrm>
          <a:off x="692756" y="1247097"/>
          <a:ext cx="7619977" cy="3205402"/>
        </p:xfrm>
        <a:graphic>
          <a:graphicData uri="http://schemas.openxmlformats.org/drawingml/2006/table">
            <a:tbl>
              <a:tblPr>
                <a:tableStyleId>{4C3C2611-4C71-4FC5-86AE-919BDF0F9419}</a:tableStyleId>
              </a:tblPr>
              <a:tblGrid>
                <a:gridCol w="1063575"/>
                <a:gridCol w="2231975"/>
                <a:gridCol w="4324425"/>
              </a:tblGrid>
              <a:tr h="244450">
                <a:tc>
                  <a:txBody>
                    <a:bodyPr/>
                    <a:lstStyle/>
                    <a:p>
                      <a:pPr lvl="0">
                        <a:lnSpc>
                          <a:spcPct val="120000"/>
                        </a:lnSpc>
                        <a:defRPr sz="1800" b="0" i="0">
                          <a:solidFill>
                            <a:srgbClr val="000000"/>
                          </a:solidFill>
                        </a:defRPr>
                      </a:pPr>
                      <a:r>
                        <a:rPr sz="900" b="1">
                          <a:solidFill>
                            <a:srgbClr val="FEFDFD"/>
                          </a:solidFill>
                          <a:sym typeface="Helvetica Neue"/>
                        </a:rPr>
                        <a:t>Time</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c>
                  <a:txBody>
                    <a:bodyPr/>
                    <a:lstStyle/>
                    <a:p>
                      <a:pPr lvl="0">
                        <a:lnSpc>
                          <a:spcPct val="120000"/>
                        </a:lnSpc>
                        <a:defRPr sz="1800" b="0" i="0">
                          <a:solidFill>
                            <a:srgbClr val="000000"/>
                          </a:solidFill>
                        </a:defRPr>
                      </a:pPr>
                      <a:r>
                        <a:rPr sz="900" b="1">
                          <a:solidFill>
                            <a:srgbClr val="FEFDFD"/>
                          </a:solidFill>
                          <a:sym typeface="Helvetica Neue"/>
                        </a:rPr>
                        <a:t>Activity</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c>
                  <a:txBody>
                    <a:bodyPr/>
                    <a:lstStyle/>
                    <a:p>
                      <a:pPr lvl="0">
                        <a:lnSpc>
                          <a:spcPct val="120000"/>
                        </a:lnSpc>
                        <a:defRPr sz="1800" b="0" i="0">
                          <a:solidFill>
                            <a:srgbClr val="000000"/>
                          </a:solidFill>
                        </a:defRPr>
                      </a:pPr>
                      <a:r>
                        <a:rPr sz="800" b="1">
                          <a:solidFill>
                            <a:srgbClr val="FEFDFD"/>
                          </a:solidFill>
                          <a:sym typeface="Helvetica Neue"/>
                        </a:rPr>
                        <a:t>Objective</a:t>
                      </a:r>
                    </a:p>
                  </a:txBody>
                  <a:tcPr marL="57150" marR="57150" marT="57150" marB="57150" anchor="ctr" horzOverflow="overflow">
                    <a:lnL>
                      <a:solidFill>
                        <a:srgbClr val="000000"/>
                      </a:solidFill>
                    </a:lnL>
                    <a:lnR>
                      <a:solidFill>
                        <a:srgbClr val="000000"/>
                      </a:solidFill>
                    </a:lnR>
                    <a:lnT>
                      <a:solidFill>
                        <a:srgbClr val="000000"/>
                      </a:solidFill>
                    </a:lnT>
                    <a:lnB>
                      <a:solidFill>
                        <a:srgbClr val="000000"/>
                      </a:solidFill>
                    </a:lnB>
                    <a:solidFill>
                      <a:srgbClr val="046B99"/>
                    </a:solidFill>
                  </a:tcPr>
                </a:tc>
              </a:tr>
              <a:tr h="427800">
                <a:tc>
                  <a:txBody>
                    <a:bodyPr/>
                    <a:lstStyle/>
                    <a:p>
                      <a:pPr lvl="0">
                        <a:lnSpc>
                          <a:spcPct val="120000"/>
                        </a:lnSpc>
                        <a:defRPr sz="1800" b="0" i="0">
                          <a:solidFill>
                            <a:srgbClr val="000000"/>
                          </a:solidFill>
                        </a:defRPr>
                      </a:pPr>
                      <a:r>
                        <a:rPr sz="900">
                          <a:solidFill>
                            <a:srgbClr val="1C304A"/>
                          </a:solidFill>
                          <a:sym typeface="Helvetica Neue"/>
                        </a:rPr>
                        <a:t>9:00–10:00</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Introductions &amp; Icebreaker</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Better understand roles and objectives and discuss success and risks.</a:t>
                      </a:r>
                    </a:p>
                  </a:txBody>
                  <a:tcPr marL="57150" marR="57150" marT="57150" marB="57150" horzOverflow="overflow">
                    <a:lnL>
                      <a:solidFill>
                        <a:srgbClr val="000000"/>
                      </a:solidFill>
                    </a:lnL>
                    <a:lnR>
                      <a:solidFill>
                        <a:srgbClr val="000000"/>
                      </a:solidFill>
                    </a:lnR>
                    <a:lnT>
                      <a:solidFill>
                        <a:srgbClr val="000000"/>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10:00–11:00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Values Discuss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Align around guiding principles to inform our visual design exploration.</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11:00–12:00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EA8"/>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Mood Board </a:t>
                      </a:r>
                      <a:br>
                        <a:rPr sz="900" b="1">
                          <a:solidFill>
                            <a:srgbClr val="1C304A"/>
                          </a:solidFill>
                          <a:sym typeface="Helvetica Neue"/>
                        </a:rPr>
                      </a:br>
                      <a:r>
                        <a:rPr sz="900" b="1">
                          <a:solidFill>
                            <a:srgbClr val="1C304A"/>
                          </a:solidFill>
                          <a:sym typeface="Helvetica Neue"/>
                        </a:rPr>
                        <a:t>Gallery Walk</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EA8"/>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Group and sort imagery into potential design directions. </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07EA8"/>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12:00–1:00</a:t>
                      </a:r>
                    </a:p>
                  </a:txBody>
                  <a:tcPr marL="57150" marR="57150" marT="57150" marB="57150" horzOverflow="overflow">
                    <a:lnL>
                      <a:solidFill>
                        <a:srgbClr val="000000"/>
                      </a:solidFill>
                    </a:lnL>
                    <a:lnR>
                      <a:solidFill>
                        <a:srgbClr val="000000"/>
                      </a:solidFill>
                    </a:lnR>
                    <a:lnT w="12700">
                      <a:solidFill>
                        <a:srgbClr val="007EA8"/>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Lunch / </a:t>
                      </a:r>
                      <a:br>
                        <a:rPr sz="900" b="1">
                          <a:solidFill>
                            <a:srgbClr val="1C304A"/>
                          </a:solidFill>
                          <a:sym typeface="Helvetica Neue"/>
                        </a:rPr>
                      </a:br>
                      <a:r>
                        <a:rPr sz="900" b="1">
                          <a:solidFill>
                            <a:srgbClr val="1C304A"/>
                          </a:solidFill>
                          <a:sym typeface="Helvetica Neue"/>
                        </a:rPr>
                        <a:t>Review Analogous Space</a:t>
                      </a:r>
                    </a:p>
                  </a:txBody>
                  <a:tcPr marL="57150" marR="57150" marT="57150" marB="57150" horzOverflow="overflow">
                    <a:lnL>
                      <a:solidFill>
                        <a:srgbClr val="000000"/>
                      </a:solidFill>
                    </a:lnL>
                    <a:lnR>
                      <a:solidFill>
                        <a:srgbClr val="000000"/>
                      </a:solidFill>
                    </a:lnR>
                    <a:lnT w="12700">
                      <a:solidFill>
                        <a:srgbClr val="007EA8"/>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Evaluate materials produced by consultancies similar to 18F.</a:t>
                      </a:r>
                    </a:p>
                  </a:txBody>
                  <a:tcPr marL="57150" marR="57150" marT="57150" marB="57150" horzOverflow="overflow">
                    <a:lnL>
                      <a:solidFill>
                        <a:srgbClr val="000000"/>
                      </a:solidFill>
                    </a:lnL>
                    <a:lnR>
                      <a:solidFill>
                        <a:srgbClr val="000000"/>
                      </a:solidFill>
                    </a:lnR>
                    <a:lnT w="12700">
                      <a:solidFill>
                        <a:srgbClr val="007EA8"/>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1:00–3:00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Direction Exploration Sprint</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Individually explore a potential direction that embodies our principles.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r h="427800">
                <a:tc>
                  <a:txBody>
                    <a:bodyPr/>
                    <a:lstStyle/>
                    <a:p>
                      <a:pPr lvl="0">
                        <a:lnSpc>
                          <a:spcPct val="120000"/>
                        </a:lnSpc>
                        <a:defRPr sz="1800" b="0" i="0">
                          <a:solidFill>
                            <a:srgbClr val="000000"/>
                          </a:solidFill>
                        </a:defRPr>
                      </a:pPr>
                      <a:r>
                        <a:rPr sz="900">
                          <a:solidFill>
                            <a:srgbClr val="1C304A"/>
                          </a:solidFill>
                          <a:sym typeface="Helvetica Neue"/>
                        </a:rPr>
                        <a:t>3:00–4:00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Review and Discuss Progress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What’s working and not? What should we move forward?</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r h="394150">
                <a:tc>
                  <a:txBody>
                    <a:bodyPr/>
                    <a:lstStyle/>
                    <a:p>
                      <a:pPr lvl="0">
                        <a:lnSpc>
                          <a:spcPct val="120000"/>
                        </a:lnSpc>
                        <a:defRPr sz="1800" b="0" i="0">
                          <a:solidFill>
                            <a:srgbClr val="000000"/>
                          </a:solidFill>
                        </a:defRPr>
                      </a:pPr>
                      <a:r>
                        <a:rPr sz="900">
                          <a:solidFill>
                            <a:srgbClr val="1C304A"/>
                          </a:solidFill>
                          <a:sym typeface="Helvetica Neue"/>
                        </a:rPr>
                        <a:t>4:00–5:00</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b="1">
                          <a:solidFill>
                            <a:srgbClr val="1C304A"/>
                          </a:solidFill>
                          <a:sym typeface="Helvetica Neue"/>
                        </a:rPr>
                        <a:t>Next Steps</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c>
                  <a:txBody>
                    <a:bodyPr/>
                    <a:lstStyle/>
                    <a:p>
                      <a:pPr lvl="0">
                        <a:lnSpc>
                          <a:spcPct val="120000"/>
                        </a:lnSpc>
                        <a:defRPr sz="1800" b="0" i="0">
                          <a:solidFill>
                            <a:srgbClr val="000000"/>
                          </a:solidFill>
                        </a:defRPr>
                      </a:pPr>
                      <a:r>
                        <a:rPr sz="900">
                          <a:solidFill>
                            <a:srgbClr val="1C304A"/>
                          </a:solidFill>
                          <a:sym typeface="Helvetica Neue"/>
                        </a:rPr>
                        <a:t>Divide and conquer. Plan for day 2.</a:t>
                      </a:r>
                    </a:p>
                  </a:txBody>
                  <a:tcPr marL="57150" marR="57150" marT="57150" marB="57150" horzOverflow="overflow">
                    <a:lnL>
                      <a:solidFill>
                        <a:srgbClr val="000000"/>
                      </a:solidFill>
                    </a:lnL>
                    <a:lnR>
                      <a:solidFill>
                        <a:srgbClr val="000000"/>
                      </a:solidFill>
                    </a:lnR>
                    <a:lnT w="12700">
                      <a:solidFill>
                        <a:srgbClr val="046B99"/>
                      </a:solidFill>
                    </a:lnT>
                    <a:lnB w="12700">
                      <a:solidFill>
                        <a:srgbClr val="046B99"/>
                      </a:solidFill>
                    </a:lnB>
                    <a:solidFill>
                      <a:srgbClr val="FEFDFD"/>
                    </a:solidFill>
                  </a:tcPr>
                </a:tc>
              </a:tr>
            </a:tbl>
          </a:graphicData>
        </a:graphic>
      </p:graphicFrame>
      <p:sp>
        <p:nvSpPr>
          <p:cNvPr id="256" name="Shape 256"/>
          <p:cNvSpPr>
            <a:spLocks noGrp="1"/>
          </p:cNvSpPr>
          <p:nvPr>
            <p:ph type="sldNum" sz="quarter" idx="2"/>
          </p:nvPr>
        </p:nvSpPr>
        <p:spPr>
          <a:xfrm>
            <a:off x="8304673" y="4814887"/>
            <a:ext cx="149658" cy="137211"/>
          </a:xfrm>
          <a:prstGeom prst="rect">
            <a:avLst/>
          </a:prstGeom>
        </p:spPr>
        <p:txBody>
          <a:bodyPr lIns="19050" tIns="19050" rIns="19050" bIns="1905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xt + Image 1/2">
    <p:bg>
      <p:bgPr>
        <a:solidFill>
          <a:srgbClr val="1C304A"/>
        </a:solidFill>
        <a:effectLst/>
      </p:bgPr>
    </p:bg>
    <p:spTree>
      <p:nvGrpSpPr>
        <p:cNvPr id="1" name=""/>
        <p:cNvGrpSpPr/>
        <p:nvPr/>
      </p:nvGrpSpPr>
      <p:grpSpPr>
        <a:xfrm>
          <a:off x="0" y="0"/>
          <a:ext cx="0" cy="0"/>
          <a:chOff x="0" y="0"/>
          <a:chExt cx="0" cy="0"/>
        </a:xfrm>
      </p:grpSpPr>
      <p:sp>
        <p:nvSpPr>
          <p:cNvPr id="258" name="Shape 258"/>
          <p:cNvSpPr>
            <a:spLocks noGrp="1"/>
          </p:cNvSpPr>
          <p:nvPr>
            <p:ph type="body" idx="1"/>
          </p:nvPr>
        </p:nvSpPr>
        <p:spPr>
          <a:xfrm>
            <a:off x="664959" y="614869"/>
            <a:ext cx="3013283" cy="345357"/>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59" name="Shape 259"/>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End Photo">
    <p:bg>
      <p:bgPr>
        <a:solidFill>
          <a:srgbClr val="FEFDFD"/>
        </a:solidFill>
        <a:effectLst/>
      </p:bgPr>
    </p:bg>
    <p:spTree>
      <p:nvGrpSpPr>
        <p:cNvPr id="1" name=""/>
        <p:cNvGrpSpPr/>
        <p:nvPr/>
      </p:nvGrpSpPr>
      <p:grpSpPr>
        <a:xfrm>
          <a:off x="0" y="0"/>
          <a:ext cx="0" cy="0"/>
          <a:chOff x="0" y="0"/>
          <a:chExt cx="0" cy="0"/>
        </a:xfrm>
      </p:grpSpPr>
      <p:sp>
        <p:nvSpPr>
          <p:cNvPr id="261" name="Shape 261"/>
          <p:cNvSpPr/>
          <p:nvPr/>
        </p:nvSpPr>
        <p:spPr>
          <a:xfrm>
            <a:off x="4954208" y="3730635"/>
            <a:ext cx="2799856" cy="5702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0000"/>
              </a:lnSpc>
              <a:defRPr sz="3800" b="1"/>
            </a:lvl1pPr>
          </a:lstStyle>
          <a:p>
            <a:pPr lvl="0">
              <a:defRPr sz="1800" b="0">
                <a:solidFill>
                  <a:srgbClr val="000000"/>
                </a:solidFill>
              </a:defRPr>
            </a:pPr>
            <a:r>
              <a:rPr sz="3800" b="1">
                <a:solidFill>
                  <a:srgbClr val="1C304A"/>
                </a:solidFill>
              </a:rPr>
              <a:t>We are 18F!</a:t>
            </a:r>
          </a:p>
        </p:txBody>
      </p:sp>
      <p:sp>
        <p:nvSpPr>
          <p:cNvPr id="262" name="Shape 262"/>
          <p:cNvSpPr>
            <a:spLocks noGrp="1"/>
          </p:cNvSpPr>
          <p:nvPr>
            <p:ph type="body" idx="1"/>
          </p:nvPr>
        </p:nvSpPr>
        <p:spPr>
          <a:xfrm>
            <a:off x="4661551" y="2790029"/>
            <a:ext cx="3794100" cy="2315314"/>
          </a:xfrm>
          <a:prstGeom prst="rect">
            <a:avLst/>
          </a:prstGeom>
          <a:solidFill>
            <a:srgbClr val="00CFFF"/>
          </a:solidFill>
        </p:spPr>
        <p:txBody>
          <a:bodyPr anchor="ct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sp>
        <p:nvSpPr>
          <p:cNvPr id="263" name="Shape 263"/>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End Text">
    <p:bg>
      <p:bgPr>
        <a:solidFill>
          <a:srgbClr val="1C304A"/>
        </a:solidFill>
        <a:effectLst/>
      </p:bgPr>
    </p:bg>
    <p:spTree>
      <p:nvGrpSpPr>
        <p:cNvPr id="1" name=""/>
        <p:cNvGrpSpPr/>
        <p:nvPr/>
      </p:nvGrpSpPr>
      <p:grpSpPr>
        <a:xfrm>
          <a:off x="0" y="0"/>
          <a:ext cx="0" cy="0"/>
          <a:chOff x="0" y="0"/>
          <a:chExt cx="0" cy="0"/>
        </a:xfrm>
      </p:grpSpPr>
      <p:sp>
        <p:nvSpPr>
          <p:cNvPr id="265" name="Shape 265"/>
          <p:cNvSpPr>
            <a:spLocks noGrp="1"/>
          </p:cNvSpPr>
          <p:nvPr>
            <p:ph type="body" idx="1"/>
          </p:nvPr>
        </p:nvSpPr>
        <p:spPr>
          <a:xfrm>
            <a:off x="657225" y="1200150"/>
            <a:ext cx="7273677" cy="1679153"/>
          </a:xfrm>
          <a:prstGeom prst="rect">
            <a:avLst/>
          </a:prstGeom>
        </p:spPr>
        <p:txBody>
          <a:bodyPr/>
          <a:lstStyle>
            <a:lvl1pPr>
              <a:defRPr sz="7500">
                <a:solidFill>
                  <a:srgbClr val="00CFFF"/>
                </a:solidFill>
              </a:defRPr>
            </a:lvl1pPr>
            <a:lvl2pPr>
              <a:defRPr sz="7500">
                <a:solidFill>
                  <a:srgbClr val="00CFFF"/>
                </a:solidFill>
              </a:defRPr>
            </a:lvl2pPr>
            <a:lvl3pPr>
              <a:defRPr sz="7500">
                <a:solidFill>
                  <a:srgbClr val="00CFFF"/>
                </a:solidFill>
              </a:defRPr>
            </a:lvl3pPr>
            <a:lvl4pPr>
              <a:defRPr sz="7500">
                <a:solidFill>
                  <a:srgbClr val="00CFFF"/>
                </a:solidFill>
              </a:defRPr>
            </a:lvl4pPr>
            <a:lvl5pPr>
              <a:defRPr sz="7500">
                <a:solidFill>
                  <a:srgbClr val="00CFFF"/>
                </a:solidFill>
              </a:defRPr>
            </a:lvl5pPr>
          </a:lstStyle>
          <a:p>
            <a:pPr lvl="0">
              <a:defRPr sz="1800" b="0">
                <a:solidFill>
                  <a:srgbClr val="000000"/>
                </a:solidFill>
              </a:defRPr>
            </a:pPr>
            <a:r>
              <a:rPr sz="7500" b="1">
                <a:solidFill>
                  <a:srgbClr val="00CFFF"/>
                </a:solidFill>
              </a:rPr>
              <a:t>Body Level One</a:t>
            </a:r>
          </a:p>
          <a:p>
            <a:pPr lvl="1">
              <a:defRPr sz="1800" b="0">
                <a:solidFill>
                  <a:srgbClr val="000000"/>
                </a:solidFill>
              </a:defRPr>
            </a:pPr>
            <a:r>
              <a:rPr sz="7500" b="1">
                <a:solidFill>
                  <a:srgbClr val="00CFFF"/>
                </a:solidFill>
              </a:rPr>
              <a:t>Body Level Two</a:t>
            </a:r>
          </a:p>
          <a:p>
            <a:pPr lvl="2">
              <a:defRPr sz="1800" b="0">
                <a:solidFill>
                  <a:srgbClr val="000000"/>
                </a:solidFill>
              </a:defRPr>
            </a:pPr>
            <a:r>
              <a:rPr sz="7500" b="1">
                <a:solidFill>
                  <a:srgbClr val="00CFFF"/>
                </a:solidFill>
              </a:rPr>
              <a:t>Body Level Three</a:t>
            </a:r>
          </a:p>
          <a:p>
            <a:pPr lvl="3">
              <a:defRPr sz="1800" b="0">
                <a:solidFill>
                  <a:srgbClr val="000000"/>
                </a:solidFill>
              </a:defRPr>
            </a:pPr>
            <a:r>
              <a:rPr sz="7500" b="1">
                <a:solidFill>
                  <a:srgbClr val="00CFFF"/>
                </a:solidFill>
              </a:rPr>
              <a:t>Body Level Four</a:t>
            </a:r>
          </a:p>
          <a:p>
            <a:pPr lvl="4">
              <a:defRPr sz="1800" b="0">
                <a:solidFill>
                  <a:srgbClr val="000000"/>
                </a:solidFill>
              </a:defRPr>
            </a:pPr>
            <a:r>
              <a:rPr sz="7500" b="1">
                <a:solidFill>
                  <a:srgbClr val="00CFFF"/>
                </a:solidFill>
              </a:rPr>
              <a:t>Body Level Five</a:t>
            </a:r>
          </a:p>
        </p:txBody>
      </p:sp>
      <p:pic>
        <p:nvPicPr>
          <p:cNvPr id="266" name="image2.png"/>
          <p:cNvPicPr/>
          <p:nvPr/>
        </p:nvPicPr>
        <p:blipFill>
          <a:blip r:embed="rId2" cstate="print">
            <a:extLst>
              <a:ext uri="{28A0092B-C50C-407E-A947-70E740481C1C}">
                <a14:useLocalDpi xmlns:a14="http://schemas.microsoft.com/office/drawing/2010/main"/>
              </a:ext>
            </a:extLst>
          </a:blip>
          <a:stretch>
            <a:fillRect/>
          </a:stretch>
        </p:blipFill>
        <p:spPr>
          <a:xfrm>
            <a:off x="687947" y="4674377"/>
            <a:ext cx="233365" cy="233365"/>
          </a:xfrm>
          <a:prstGeom prst="rect">
            <a:avLst/>
          </a:prstGeom>
          <a:ln w="12700">
            <a:miter lim="400000"/>
          </a:ln>
        </p:spPr>
      </p:pic>
      <p:sp>
        <p:nvSpPr>
          <p:cNvPr id="267" name="Shape 267"/>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Partners">
    <p:bg>
      <p:bgPr>
        <a:solidFill>
          <a:srgbClr val="FEFDFD"/>
        </a:solidFill>
        <a:effectLst/>
      </p:bgPr>
    </p:bg>
    <p:spTree>
      <p:nvGrpSpPr>
        <p:cNvPr id="1" name=""/>
        <p:cNvGrpSpPr/>
        <p:nvPr/>
      </p:nvGrpSpPr>
      <p:grpSpPr>
        <a:xfrm>
          <a:off x="0" y="0"/>
          <a:ext cx="0" cy="0"/>
          <a:chOff x="0" y="0"/>
          <a:chExt cx="0" cy="0"/>
        </a:xfrm>
      </p:grpSpPr>
      <p:sp>
        <p:nvSpPr>
          <p:cNvPr id="269" name="Shape 269"/>
          <p:cNvSpPr>
            <a:spLocks noGrp="1"/>
          </p:cNvSpPr>
          <p:nvPr>
            <p:ph type="body" idx="1"/>
          </p:nvPr>
        </p:nvSpPr>
        <p:spPr>
          <a:xfrm>
            <a:off x="671453" y="644830"/>
            <a:ext cx="6856873" cy="363229"/>
          </a:xfrm>
          <a:prstGeom prst="rect">
            <a:avLst/>
          </a:prstGeom>
        </p:spPr>
        <p:txBody>
          <a:bodyPr/>
          <a:lstStyle>
            <a:lvl1pPr>
              <a:lnSpc>
                <a:spcPct val="110000"/>
              </a:lnSpc>
              <a:defRPr sz="3000"/>
            </a:lvl1pPr>
            <a:lvl2pPr>
              <a:lnSpc>
                <a:spcPct val="110000"/>
              </a:lnSpc>
              <a:defRPr sz="3000"/>
            </a:lvl2pPr>
            <a:lvl3pPr>
              <a:lnSpc>
                <a:spcPct val="110000"/>
              </a:lnSpc>
              <a:defRPr sz="3000"/>
            </a:lvl3pPr>
            <a:lvl4pPr>
              <a:lnSpc>
                <a:spcPct val="110000"/>
              </a:lnSpc>
              <a:defRPr sz="3000"/>
            </a:lvl4pPr>
            <a:lvl5pPr>
              <a:lnSpc>
                <a:spcPct val="110000"/>
              </a:lnSpc>
              <a:defRPr sz="3000"/>
            </a:lvl5pPr>
          </a:lstStyle>
          <a:p>
            <a:pPr lvl="0">
              <a:defRPr sz="1800" b="0">
                <a:solidFill>
                  <a:srgbClr val="000000"/>
                </a:solidFill>
              </a:defRPr>
            </a:pPr>
            <a:r>
              <a:rPr sz="3000" b="1">
                <a:solidFill>
                  <a:srgbClr val="1C304A"/>
                </a:solidFill>
              </a:rPr>
              <a:t>Body Level One</a:t>
            </a:r>
          </a:p>
          <a:p>
            <a:pPr lvl="1">
              <a:defRPr sz="1800" b="0">
                <a:solidFill>
                  <a:srgbClr val="000000"/>
                </a:solidFill>
              </a:defRPr>
            </a:pPr>
            <a:r>
              <a:rPr sz="3000" b="1">
                <a:solidFill>
                  <a:srgbClr val="1C304A"/>
                </a:solidFill>
              </a:rPr>
              <a:t>Body Level Two</a:t>
            </a:r>
          </a:p>
          <a:p>
            <a:pPr lvl="2">
              <a:defRPr sz="1800" b="0">
                <a:solidFill>
                  <a:srgbClr val="000000"/>
                </a:solidFill>
              </a:defRPr>
            </a:pPr>
            <a:r>
              <a:rPr sz="3000" b="1">
                <a:solidFill>
                  <a:srgbClr val="1C304A"/>
                </a:solidFill>
              </a:rPr>
              <a:t>Body Level Three</a:t>
            </a:r>
          </a:p>
          <a:p>
            <a:pPr lvl="3">
              <a:defRPr sz="1800" b="0">
                <a:solidFill>
                  <a:srgbClr val="000000"/>
                </a:solidFill>
              </a:defRPr>
            </a:pPr>
            <a:r>
              <a:rPr sz="3000" b="1">
                <a:solidFill>
                  <a:srgbClr val="1C304A"/>
                </a:solidFill>
              </a:rPr>
              <a:t>Body Level Four</a:t>
            </a:r>
          </a:p>
          <a:p>
            <a:pPr lvl="4">
              <a:defRPr sz="1800" b="0">
                <a:solidFill>
                  <a:srgbClr val="000000"/>
                </a:solidFill>
              </a:defRPr>
            </a:pPr>
            <a:r>
              <a:rPr sz="3000" b="1">
                <a:solidFill>
                  <a:srgbClr val="1C304A"/>
                </a:solidFill>
              </a:rPr>
              <a:t>Body Level Five</a:t>
            </a:r>
          </a:p>
        </p:txBody>
      </p:sp>
      <p:pic>
        <p:nvPicPr>
          <p:cNvPr id="270" name="image1.png"/>
          <p:cNvPicPr/>
          <p:nvPr/>
        </p:nvPicPr>
        <p:blipFill>
          <a:blip r:embed="rId2" cstate="print">
            <a:extLst>
              <a:ext uri="{28A0092B-C50C-407E-A947-70E740481C1C}">
                <a14:useLocalDpi xmlns:a14="http://schemas.microsoft.com/office/drawing/2010/main"/>
              </a:ext>
            </a:extLst>
          </a:blip>
          <a:stretch>
            <a:fillRect/>
          </a:stretch>
        </p:blipFill>
        <p:spPr>
          <a:xfrm>
            <a:off x="2080404" y="1747029"/>
            <a:ext cx="1960142" cy="1960143"/>
          </a:xfrm>
          <a:prstGeom prst="rect">
            <a:avLst/>
          </a:prstGeom>
          <a:ln w="12700">
            <a:miter lim="400000"/>
          </a:ln>
        </p:spPr>
      </p:pic>
      <p:sp>
        <p:nvSpPr>
          <p:cNvPr id="271" name="Shape 271"/>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Logo">
    <p:spTree>
      <p:nvGrpSpPr>
        <p:cNvPr id="1" name=""/>
        <p:cNvGrpSpPr/>
        <p:nvPr/>
      </p:nvGrpSpPr>
      <p:grpSpPr>
        <a:xfrm>
          <a:off x="0" y="0"/>
          <a:ext cx="0" cy="0"/>
          <a:chOff x="0" y="0"/>
          <a:chExt cx="0" cy="0"/>
        </a:xfrm>
      </p:grpSpPr>
      <p:pic>
        <p:nvPicPr>
          <p:cNvPr id="273" name="image1.png"/>
          <p:cNvPicPr/>
          <p:nvPr/>
        </p:nvPicPr>
        <p:blipFill>
          <a:blip r:embed="rId2" cstate="print">
            <a:extLst>
              <a:ext uri="{28A0092B-C50C-407E-A947-70E740481C1C}">
                <a14:useLocalDpi xmlns:a14="http://schemas.microsoft.com/office/drawing/2010/main"/>
              </a:ext>
            </a:extLst>
          </a:blip>
          <a:stretch>
            <a:fillRect/>
          </a:stretch>
        </p:blipFill>
        <p:spPr>
          <a:xfrm>
            <a:off x="4111514" y="2082688"/>
            <a:ext cx="920971" cy="920972"/>
          </a:xfrm>
          <a:prstGeom prst="rect">
            <a:avLst/>
          </a:prstGeom>
          <a:ln w="12700">
            <a:miter lim="400000"/>
          </a:ln>
        </p:spPr>
      </p:pic>
      <p:sp>
        <p:nvSpPr>
          <p:cNvPr id="274" name="Shape 274"/>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EFDFD"/>
        </a:solidFill>
        <a:effectLst/>
      </p:bgPr>
    </p:bg>
    <p:spTree>
      <p:nvGrpSpPr>
        <p:cNvPr id="1" name=""/>
        <p:cNvGrpSpPr/>
        <p:nvPr/>
      </p:nvGrpSpPr>
      <p:grpSpPr>
        <a:xfrm>
          <a:off x="0" y="0"/>
          <a:ext cx="0" cy="0"/>
          <a:chOff x="0" y="0"/>
          <a:chExt cx="0" cy="0"/>
        </a:xfrm>
      </p:grpSpPr>
      <p:sp>
        <p:nvSpPr>
          <p:cNvPr id="276" name="Shape 276"/>
          <p:cNvSpPr>
            <a:spLocks noGrp="1"/>
          </p:cNvSpPr>
          <p:nvPr>
            <p:ph type="sldNum" sz="quarter" idx="2"/>
          </p:nvPr>
        </p:nvSpPr>
        <p:spPr>
          <a:xfrm>
            <a:off x="4569616" y="4905375"/>
            <a:ext cx="163781" cy="162256"/>
          </a:xfrm>
          <a:prstGeom prst="rect">
            <a:avLst/>
          </a:prstGeom>
        </p:spPr>
        <p:txBody>
          <a:bodyPr lIns="19050" tIns="19050" rIns="19050" bIns="19050" anchor="t"/>
          <a:lstStyle>
            <a:lvl1pPr>
              <a:lnSpc>
                <a:spcPct val="120000"/>
              </a:lnSpc>
              <a:defRPr sz="8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Title for Presentation">
    <p:bg>
      <p:bgPr>
        <a:solidFill>
          <a:srgbClr val="1C304A"/>
        </a:solidFill>
        <a:effectLst/>
      </p:bgPr>
    </p:bg>
    <p:spTree>
      <p:nvGrpSpPr>
        <p:cNvPr id="1" name=""/>
        <p:cNvGrpSpPr/>
        <p:nvPr/>
      </p:nvGrpSpPr>
      <p:grpSpPr>
        <a:xfrm>
          <a:off x="0" y="0"/>
          <a:ext cx="0" cy="0"/>
          <a:chOff x="0" y="0"/>
          <a:chExt cx="0" cy="0"/>
        </a:xfrm>
      </p:grpSpPr>
      <p:sp>
        <p:nvSpPr>
          <p:cNvPr id="278" name="Shape 278"/>
          <p:cNvSpPr>
            <a:spLocks noGrp="1"/>
          </p:cNvSpPr>
          <p:nvPr>
            <p:ph type="title"/>
          </p:nvPr>
        </p:nvSpPr>
        <p:spPr>
          <a:xfrm>
            <a:off x="718448" y="525010"/>
            <a:ext cx="7386603" cy="1745695"/>
          </a:xfrm>
          <a:prstGeom prst="rect">
            <a:avLst/>
          </a:prstGeom>
        </p:spPr>
        <p:txBody>
          <a:bodyPr anchor="t"/>
          <a:lstStyle>
            <a:lvl1pPr>
              <a:defRPr sz="5000" b="1">
                <a:solidFill>
                  <a:srgbClr val="00CFFF"/>
                </a:solidFill>
                <a:latin typeface="+mj-lt"/>
                <a:ea typeface="+mj-ea"/>
                <a:cs typeface="+mj-cs"/>
                <a:sym typeface="Helvetica Neue"/>
              </a:defRPr>
            </a:lvl1pPr>
          </a:lstStyle>
          <a:p>
            <a:pPr lvl="0">
              <a:defRPr sz="1800" b="0">
                <a:solidFill>
                  <a:srgbClr val="000000"/>
                </a:solidFill>
              </a:defRPr>
            </a:pPr>
            <a:r>
              <a:rPr sz="5000" b="1">
                <a:solidFill>
                  <a:srgbClr val="00CFFF"/>
                </a:solidFill>
              </a:rPr>
              <a:t>Title Text</a:t>
            </a:r>
          </a:p>
        </p:txBody>
      </p:sp>
      <p:sp>
        <p:nvSpPr>
          <p:cNvPr id="279" name="Shape 279"/>
          <p:cNvSpPr>
            <a:spLocks noGrp="1"/>
          </p:cNvSpPr>
          <p:nvPr>
            <p:ph type="body" idx="1"/>
          </p:nvPr>
        </p:nvSpPr>
        <p:spPr>
          <a:xfrm>
            <a:off x="735280" y="2270704"/>
            <a:ext cx="4389300" cy="2078477"/>
          </a:xfrm>
          <a:prstGeom prst="rect">
            <a:avLst/>
          </a:prstGeom>
        </p:spPr>
        <p:txBody>
          <a:bodyPr lIns="91423" tIns="91423" rIns="91423" bIns="91423"/>
          <a:lstStyle>
            <a:lvl1pPr>
              <a:defRPr sz="1400" b="0">
                <a:solidFill>
                  <a:srgbClr val="00CFFF"/>
                </a:solidFill>
              </a:defRPr>
            </a:lvl1pPr>
            <a:lvl2pPr>
              <a:defRPr sz="1400" b="0">
                <a:solidFill>
                  <a:srgbClr val="00CFFF"/>
                </a:solidFill>
              </a:defRPr>
            </a:lvl2pPr>
            <a:lvl3pPr>
              <a:defRPr sz="1400" b="0">
                <a:solidFill>
                  <a:srgbClr val="00CFFF"/>
                </a:solidFill>
              </a:defRPr>
            </a:lvl3pPr>
            <a:lvl4pPr>
              <a:defRPr sz="1400" b="0">
                <a:solidFill>
                  <a:srgbClr val="00CFFF"/>
                </a:solidFill>
              </a:defRPr>
            </a:lvl4pPr>
            <a:lvl5pPr>
              <a:defRPr sz="1400" b="0">
                <a:solidFill>
                  <a:srgbClr val="00CFFF"/>
                </a:solidFill>
              </a:defRPr>
            </a:lvl5pPr>
          </a:lstStyle>
          <a:p>
            <a:pPr lvl="0">
              <a:defRPr sz="1800">
                <a:solidFill>
                  <a:srgbClr val="000000"/>
                </a:solidFill>
              </a:defRPr>
            </a:pPr>
            <a:r>
              <a:rPr sz="1400">
                <a:solidFill>
                  <a:srgbClr val="00CFFF"/>
                </a:solidFill>
              </a:rPr>
              <a:t>Body Level One</a:t>
            </a:r>
          </a:p>
          <a:p>
            <a:pPr lvl="1">
              <a:defRPr sz="1800">
                <a:solidFill>
                  <a:srgbClr val="000000"/>
                </a:solidFill>
              </a:defRPr>
            </a:pPr>
            <a:r>
              <a:rPr sz="1400">
                <a:solidFill>
                  <a:srgbClr val="00CFFF"/>
                </a:solidFill>
              </a:rPr>
              <a:t>Body Level Two</a:t>
            </a:r>
          </a:p>
          <a:p>
            <a:pPr lvl="2">
              <a:defRPr sz="1800">
                <a:solidFill>
                  <a:srgbClr val="000000"/>
                </a:solidFill>
              </a:defRPr>
            </a:pPr>
            <a:r>
              <a:rPr sz="1400">
                <a:solidFill>
                  <a:srgbClr val="00CFFF"/>
                </a:solidFill>
              </a:rPr>
              <a:t>Body Level Three</a:t>
            </a:r>
          </a:p>
          <a:p>
            <a:pPr lvl="3">
              <a:defRPr sz="1800">
                <a:solidFill>
                  <a:srgbClr val="000000"/>
                </a:solidFill>
              </a:defRPr>
            </a:pPr>
            <a:r>
              <a:rPr sz="1400">
                <a:solidFill>
                  <a:srgbClr val="00CFFF"/>
                </a:solidFill>
              </a:rPr>
              <a:t>Body Level Four</a:t>
            </a:r>
          </a:p>
          <a:p>
            <a:pPr lvl="4">
              <a:defRPr sz="1800">
                <a:solidFill>
                  <a:srgbClr val="000000"/>
                </a:solidFill>
              </a:defRPr>
            </a:pPr>
            <a:r>
              <a:rPr sz="1400">
                <a:solidFill>
                  <a:srgbClr val="00CFFF"/>
                </a:solidFill>
              </a:rPr>
              <a:t>Body Level Five</a:t>
            </a:r>
          </a:p>
        </p:txBody>
      </p:sp>
      <p:pic>
        <p:nvPicPr>
          <p:cNvPr id="280" name="image4.png"/>
          <p:cNvPicPr/>
          <p:nvPr/>
        </p:nvPicPr>
        <p:blipFill>
          <a:blip r:embed="rId2">
            <a:extLst/>
          </a:blip>
          <a:stretch>
            <a:fillRect/>
          </a:stretch>
        </p:blipFill>
        <p:spPr>
          <a:xfrm>
            <a:off x="825509" y="4438374"/>
            <a:ext cx="329351" cy="329351"/>
          </a:xfrm>
          <a:prstGeom prst="rect">
            <a:avLst/>
          </a:prstGeom>
          <a:ln w="12700">
            <a:miter lim="400000"/>
          </a:ln>
        </p:spPr>
      </p:pic>
      <p:sp>
        <p:nvSpPr>
          <p:cNvPr id="281" name="Shape 281"/>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Title for Print">
    <p:spTree>
      <p:nvGrpSpPr>
        <p:cNvPr id="1" name=""/>
        <p:cNvGrpSpPr/>
        <p:nvPr/>
      </p:nvGrpSpPr>
      <p:grpSpPr>
        <a:xfrm>
          <a:off x="0" y="0"/>
          <a:ext cx="0" cy="0"/>
          <a:chOff x="0" y="0"/>
          <a:chExt cx="0" cy="0"/>
        </a:xfrm>
      </p:grpSpPr>
      <p:sp>
        <p:nvSpPr>
          <p:cNvPr id="283" name="Shape 283"/>
          <p:cNvSpPr>
            <a:spLocks noGrp="1"/>
          </p:cNvSpPr>
          <p:nvPr>
            <p:ph type="title"/>
          </p:nvPr>
        </p:nvSpPr>
        <p:spPr>
          <a:xfrm>
            <a:off x="712837" y="536230"/>
            <a:ext cx="7386603" cy="1751303"/>
          </a:xfrm>
          <a:prstGeom prst="rect">
            <a:avLst/>
          </a:prstGeom>
        </p:spPr>
        <p:txBody>
          <a:bodyPr anchor="t"/>
          <a:lstStyle>
            <a:lvl1pPr>
              <a:defRPr sz="5000" b="1">
                <a:solidFill>
                  <a:srgbClr val="1C304A"/>
                </a:solidFill>
                <a:latin typeface="+mj-lt"/>
                <a:ea typeface="+mj-ea"/>
                <a:cs typeface="+mj-cs"/>
                <a:sym typeface="Helvetica Neue"/>
              </a:defRPr>
            </a:lvl1pPr>
          </a:lstStyle>
          <a:p>
            <a:pPr lvl="0">
              <a:defRPr sz="1800" b="0">
                <a:solidFill>
                  <a:srgbClr val="000000"/>
                </a:solidFill>
              </a:defRPr>
            </a:pPr>
            <a:r>
              <a:rPr sz="5000" b="1">
                <a:solidFill>
                  <a:srgbClr val="1C304A"/>
                </a:solidFill>
              </a:rPr>
              <a:t>Title Text</a:t>
            </a:r>
          </a:p>
        </p:txBody>
      </p:sp>
      <p:sp>
        <p:nvSpPr>
          <p:cNvPr id="284" name="Shape 284"/>
          <p:cNvSpPr>
            <a:spLocks noGrp="1"/>
          </p:cNvSpPr>
          <p:nvPr>
            <p:ph type="body" idx="1"/>
          </p:nvPr>
        </p:nvSpPr>
        <p:spPr>
          <a:xfrm>
            <a:off x="729679" y="2287533"/>
            <a:ext cx="4389302" cy="2078477"/>
          </a:xfrm>
          <a:prstGeom prst="rect">
            <a:avLst/>
          </a:prstGeom>
        </p:spPr>
        <p:txBody>
          <a:bodyPr lIns="91423" tIns="91423" rIns="91423" bIns="91423"/>
          <a:lstStyle>
            <a:lvl1pPr>
              <a:defRPr sz="1400" b="0"/>
            </a:lvl1pPr>
            <a:lvl2pPr>
              <a:defRPr sz="1400" b="0"/>
            </a:lvl2pPr>
            <a:lvl3pPr>
              <a:defRPr sz="1400" b="0"/>
            </a:lvl3pPr>
            <a:lvl4pPr>
              <a:defRPr sz="1400" b="0"/>
            </a:lvl4pPr>
            <a:lvl5pPr>
              <a:defRPr sz="1400" b="0"/>
            </a:lvl5pPr>
          </a:lstStyle>
          <a:p>
            <a:pPr lvl="0">
              <a:defRPr sz="1800">
                <a:solidFill>
                  <a:srgbClr val="000000"/>
                </a:solidFill>
              </a:defRPr>
            </a:pPr>
            <a:r>
              <a:rPr sz="1400">
                <a:solidFill>
                  <a:srgbClr val="1C304A"/>
                </a:solidFill>
              </a:rPr>
              <a:t>Body Level One</a:t>
            </a:r>
          </a:p>
          <a:p>
            <a:pPr lvl="1">
              <a:defRPr sz="1800">
                <a:solidFill>
                  <a:srgbClr val="000000"/>
                </a:solidFill>
              </a:defRPr>
            </a:pPr>
            <a:r>
              <a:rPr sz="1400">
                <a:solidFill>
                  <a:srgbClr val="1C304A"/>
                </a:solidFill>
              </a:rPr>
              <a:t>Body Level Two</a:t>
            </a:r>
          </a:p>
          <a:p>
            <a:pPr lvl="2">
              <a:defRPr sz="1800">
                <a:solidFill>
                  <a:srgbClr val="000000"/>
                </a:solidFill>
              </a:defRPr>
            </a:pPr>
            <a:r>
              <a:rPr sz="1400">
                <a:solidFill>
                  <a:srgbClr val="1C304A"/>
                </a:solidFill>
              </a:rPr>
              <a:t>Body Level Three</a:t>
            </a:r>
          </a:p>
          <a:p>
            <a:pPr lvl="3">
              <a:defRPr sz="1800">
                <a:solidFill>
                  <a:srgbClr val="000000"/>
                </a:solidFill>
              </a:defRPr>
            </a:pPr>
            <a:r>
              <a:rPr sz="1400">
                <a:solidFill>
                  <a:srgbClr val="1C304A"/>
                </a:solidFill>
              </a:rPr>
              <a:t>Body Level Four</a:t>
            </a:r>
          </a:p>
          <a:p>
            <a:pPr lvl="4">
              <a:defRPr sz="1800">
                <a:solidFill>
                  <a:srgbClr val="000000"/>
                </a:solidFill>
              </a:defRPr>
            </a:pPr>
            <a:r>
              <a:rPr sz="1400">
                <a:solidFill>
                  <a:srgbClr val="1C304A"/>
                </a:solidFill>
              </a:rPr>
              <a:t>Body Level Five</a:t>
            </a:r>
          </a:p>
        </p:txBody>
      </p:sp>
      <p:pic>
        <p:nvPicPr>
          <p:cNvPr id="285" name="image5.png" descr="18F-Logo-S.png"/>
          <p:cNvPicPr/>
          <p:nvPr/>
        </p:nvPicPr>
        <p:blipFill>
          <a:blip r:embed="rId2" cstate="print">
            <a:extLst>
              <a:ext uri="{28A0092B-C50C-407E-A947-70E740481C1C}">
                <a14:useLocalDpi xmlns:a14="http://schemas.microsoft.com/office/drawing/2010/main"/>
              </a:ext>
            </a:extLst>
          </a:blip>
          <a:stretch>
            <a:fillRect/>
          </a:stretch>
        </p:blipFill>
        <p:spPr>
          <a:xfrm>
            <a:off x="825500" y="4438374"/>
            <a:ext cx="329351" cy="329352"/>
          </a:xfrm>
          <a:prstGeom prst="rect">
            <a:avLst/>
          </a:prstGeom>
          <a:ln w="12700">
            <a:miter lim="400000"/>
          </a:ln>
        </p:spPr>
      </p:pic>
      <p:sp>
        <p:nvSpPr>
          <p:cNvPr id="286" name="Shape 286"/>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white">
    <p:spTree>
      <p:nvGrpSpPr>
        <p:cNvPr id="1" name=""/>
        <p:cNvGrpSpPr/>
        <p:nvPr/>
      </p:nvGrpSpPr>
      <p:grpSpPr>
        <a:xfrm>
          <a:off x="0" y="0"/>
          <a:ext cx="0" cy="0"/>
          <a:chOff x="0" y="0"/>
          <a:chExt cx="0" cy="0"/>
        </a:xfrm>
      </p:grpSpPr>
      <p:sp>
        <p:nvSpPr>
          <p:cNvPr id="27" name="Shape 27"/>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1C304A"/>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ivider Blue">
    <p:bg>
      <p:bgPr>
        <a:solidFill>
          <a:srgbClr val="00CFFF"/>
        </a:solidFill>
        <a:effectLst/>
      </p:bgPr>
    </p:bg>
    <p:spTree>
      <p:nvGrpSpPr>
        <p:cNvPr id="1" name=""/>
        <p:cNvGrpSpPr/>
        <p:nvPr/>
      </p:nvGrpSpPr>
      <p:grpSpPr>
        <a:xfrm>
          <a:off x="0" y="0"/>
          <a:ext cx="0" cy="0"/>
          <a:chOff x="0" y="0"/>
          <a:chExt cx="0" cy="0"/>
        </a:xfrm>
      </p:grpSpPr>
      <p:sp>
        <p:nvSpPr>
          <p:cNvPr id="288" name="Shape 288"/>
          <p:cNvSpPr>
            <a:spLocks noGrp="1"/>
          </p:cNvSpPr>
          <p:nvPr>
            <p:ph type="title"/>
          </p:nvPr>
        </p:nvSpPr>
        <p:spPr>
          <a:xfrm>
            <a:off x="712848" y="536205"/>
            <a:ext cx="7386603" cy="3732903"/>
          </a:xfrm>
          <a:prstGeom prst="rect">
            <a:avLst/>
          </a:prstGeom>
        </p:spPr>
        <p:txBody>
          <a:bodyPr/>
          <a:lstStyle>
            <a:lvl1pPr>
              <a:defRPr sz="6000" b="1">
                <a:solidFill>
                  <a:srgbClr val="1C304A"/>
                </a:solidFill>
                <a:latin typeface="+mj-lt"/>
                <a:ea typeface="+mj-ea"/>
                <a:cs typeface="+mj-cs"/>
                <a:sym typeface="Helvetica Neue"/>
              </a:defRPr>
            </a:lvl1pPr>
          </a:lstStyle>
          <a:p>
            <a:pPr lvl="0">
              <a:defRPr sz="1800" b="0">
                <a:solidFill>
                  <a:srgbClr val="000000"/>
                </a:solidFill>
              </a:defRPr>
            </a:pPr>
            <a:r>
              <a:rPr sz="6000" b="1">
                <a:solidFill>
                  <a:srgbClr val="1C304A"/>
                </a:solidFill>
              </a:rPr>
              <a:t>Title Text</a:t>
            </a:r>
          </a:p>
        </p:txBody>
      </p:sp>
      <p:sp>
        <p:nvSpPr>
          <p:cNvPr id="289" name="Shape 289"/>
          <p:cNvSpPr>
            <a:spLocks noGrp="1"/>
          </p:cNvSpPr>
          <p:nvPr>
            <p:ph type="body" idx="1"/>
          </p:nvPr>
        </p:nvSpPr>
        <p:spPr>
          <a:xfrm>
            <a:off x="746070" y="292248"/>
            <a:ext cx="5017503"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pic>
        <p:nvPicPr>
          <p:cNvPr id="290" name="image5.png" descr="18F-Logo-S.png"/>
          <p:cNvPicPr/>
          <p:nvPr/>
        </p:nvPicPr>
        <p:blipFill>
          <a:blip r:embed="rId2" cstate="print">
            <a:extLst>
              <a:ext uri="{28A0092B-C50C-407E-A947-70E740481C1C}">
                <a14:useLocalDpi xmlns:a14="http://schemas.microsoft.com/office/drawing/2010/main"/>
              </a:ext>
            </a:extLst>
          </a:blip>
          <a:stretch>
            <a:fillRect/>
          </a:stretch>
        </p:blipFill>
        <p:spPr>
          <a:xfrm>
            <a:off x="825500" y="4566349"/>
            <a:ext cx="201376" cy="201377"/>
          </a:xfrm>
          <a:prstGeom prst="rect">
            <a:avLst/>
          </a:prstGeom>
          <a:ln w="12700">
            <a:miter lim="400000"/>
          </a:ln>
        </p:spPr>
      </p:pic>
      <p:sp>
        <p:nvSpPr>
          <p:cNvPr id="291" name="Shape 291"/>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ivider Dark Blue">
    <p:bg>
      <p:bgPr>
        <a:solidFill>
          <a:srgbClr val="1C304A"/>
        </a:solidFill>
        <a:effectLst/>
      </p:bgPr>
    </p:bg>
    <p:spTree>
      <p:nvGrpSpPr>
        <p:cNvPr id="1" name=""/>
        <p:cNvGrpSpPr/>
        <p:nvPr/>
      </p:nvGrpSpPr>
      <p:grpSpPr>
        <a:xfrm>
          <a:off x="0" y="0"/>
          <a:ext cx="0" cy="0"/>
          <a:chOff x="0" y="0"/>
          <a:chExt cx="0" cy="0"/>
        </a:xfrm>
      </p:grpSpPr>
      <p:sp>
        <p:nvSpPr>
          <p:cNvPr id="293" name="Shape 293"/>
          <p:cNvSpPr>
            <a:spLocks noGrp="1"/>
          </p:cNvSpPr>
          <p:nvPr>
            <p:ph type="title"/>
          </p:nvPr>
        </p:nvSpPr>
        <p:spPr>
          <a:xfrm>
            <a:off x="712848" y="536205"/>
            <a:ext cx="7386603" cy="3732903"/>
          </a:xfrm>
          <a:prstGeom prst="rect">
            <a:avLst/>
          </a:prstGeom>
        </p:spPr>
        <p:txBody>
          <a:bodyPr/>
          <a:lstStyle>
            <a:lvl1pPr>
              <a:defRPr sz="6000" b="1">
                <a:solidFill>
                  <a:srgbClr val="00CFFF"/>
                </a:solidFill>
                <a:latin typeface="+mj-lt"/>
                <a:ea typeface="+mj-ea"/>
                <a:cs typeface="+mj-cs"/>
                <a:sym typeface="Helvetica Neue"/>
              </a:defRPr>
            </a:lvl1pPr>
          </a:lstStyle>
          <a:p>
            <a:pPr lvl="0">
              <a:defRPr sz="1800" b="0">
                <a:solidFill>
                  <a:srgbClr val="000000"/>
                </a:solidFill>
              </a:defRPr>
            </a:pPr>
            <a:r>
              <a:rPr sz="6000" b="1">
                <a:solidFill>
                  <a:srgbClr val="00CFFF"/>
                </a:solidFill>
              </a:rPr>
              <a:t>Title Text</a:t>
            </a:r>
          </a:p>
        </p:txBody>
      </p:sp>
      <p:sp>
        <p:nvSpPr>
          <p:cNvPr id="294" name="Shape 294"/>
          <p:cNvSpPr>
            <a:spLocks noGrp="1"/>
          </p:cNvSpPr>
          <p:nvPr>
            <p:ph type="body" idx="1"/>
          </p:nvPr>
        </p:nvSpPr>
        <p:spPr>
          <a:xfrm>
            <a:off x="746070" y="292248"/>
            <a:ext cx="5017503" cy="667503"/>
          </a:xfrm>
          <a:prstGeom prst="rect">
            <a:avLst/>
          </a:prstGeom>
        </p:spPr>
        <p:txBody>
          <a:bodyPr lIns="91423" tIns="91423" rIns="91423" bIns="91423" anchor="ctr"/>
          <a:lstStyle>
            <a:lvl1pPr>
              <a:lnSpc>
                <a:spcPct val="115000"/>
              </a:lnSpc>
              <a:spcBef>
                <a:spcPts val="1600"/>
              </a:spcBef>
              <a:defRPr sz="1200">
                <a:solidFill>
                  <a:srgbClr val="FFFFFF"/>
                </a:solidFill>
              </a:defRPr>
            </a:lvl1pPr>
            <a:lvl2pPr>
              <a:lnSpc>
                <a:spcPct val="115000"/>
              </a:lnSpc>
              <a:spcBef>
                <a:spcPts val="1600"/>
              </a:spcBef>
              <a:defRPr sz="1200">
                <a:solidFill>
                  <a:srgbClr val="FFFFFF"/>
                </a:solidFill>
              </a:defRPr>
            </a:lvl2pPr>
            <a:lvl3pPr>
              <a:lnSpc>
                <a:spcPct val="115000"/>
              </a:lnSpc>
              <a:spcBef>
                <a:spcPts val="1600"/>
              </a:spcBef>
              <a:defRPr sz="1200">
                <a:solidFill>
                  <a:srgbClr val="FFFFFF"/>
                </a:solidFill>
              </a:defRPr>
            </a:lvl3pPr>
            <a:lvl4pPr>
              <a:lnSpc>
                <a:spcPct val="115000"/>
              </a:lnSpc>
              <a:spcBef>
                <a:spcPts val="1600"/>
              </a:spcBef>
              <a:defRPr sz="1200">
                <a:solidFill>
                  <a:srgbClr val="FFFFFF"/>
                </a:solidFill>
              </a:defRPr>
            </a:lvl4pPr>
            <a:lvl5pPr>
              <a:lnSpc>
                <a:spcPct val="115000"/>
              </a:lnSpc>
              <a:spcBef>
                <a:spcPts val="1600"/>
              </a:spcBef>
              <a:defRPr sz="1200">
                <a:solidFill>
                  <a:srgbClr val="FFFFFF"/>
                </a:solidFill>
              </a:defRPr>
            </a:lvl5pPr>
          </a:lstStyle>
          <a:p>
            <a:pPr lvl="0">
              <a:defRPr sz="1800" b="0">
                <a:solidFill>
                  <a:srgbClr val="000000"/>
                </a:solidFill>
              </a:defRPr>
            </a:pPr>
            <a:r>
              <a:rPr sz="1200" b="1">
                <a:solidFill>
                  <a:srgbClr val="FFFFFF"/>
                </a:solidFill>
              </a:rPr>
              <a:t>Body Level One</a:t>
            </a:r>
          </a:p>
          <a:p>
            <a:pPr lvl="1">
              <a:defRPr sz="1800" b="0">
                <a:solidFill>
                  <a:srgbClr val="000000"/>
                </a:solidFill>
              </a:defRPr>
            </a:pPr>
            <a:r>
              <a:rPr sz="1200" b="1">
                <a:solidFill>
                  <a:srgbClr val="FFFFFF"/>
                </a:solidFill>
              </a:rPr>
              <a:t>Body Level Two</a:t>
            </a:r>
          </a:p>
          <a:p>
            <a:pPr lvl="2">
              <a:defRPr sz="1800" b="0">
                <a:solidFill>
                  <a:srgbClr val="000000"/>
                </a:solidFill>
              </a:defRPr>
            </a:pPr>
            <a:r>
              <a:rPr sz="1200" b="1">
                <a:solidFill>
                  <a:srgbClr val="FFFFFF"/>
                </a:solidFill>
              </a:rPr>
              <a:t>Body Level Three</a:t>
            </a:r>
          </a:p>
          <a:p>
            <a:pPr lvl="3">
              <a:defRPr sz="1800" b="0">
                <a:solidFill>
                  <a:srgbClr val="000000"/>
                </a:solidFill>
              </a:defRPr>
            </a:pPr>
            <a:r>
              <a:rPr sz="1200" b="1">
                <a:solidFill>
                  <a:srgbClr val="FFFFFF"/>
                </a:solidFill>
              </a:rPr>
              <a:t>Body Level Four</a:t>
            </a:r>
          </a:p>
          <a:p>
            <a:pPr lvl="4">
              <a:defRPr sz="1800" b="0">
                <a:solidFill>
                  <a:srgbClr val="000000"/>
                </a:solidFill>
              </a:defRPr>
            </a:pPr>
            <a:r>
              <a:rPr sz="1200" b="1">
                <a:solidFill>
                  <a:srgbClr val="FFFFFF"/>
                </a:solidFill>
              </a:rPr>
              <a:t>Body Level Five</a:t>
            </a:r>
          </a:p>
        </p:txBody>
      </p:sp>
      <p:pic>
        <p:nvPicPr>
          <p:cNvPr id="295" name="image4.png"/>
          <p:cNvPicPr/>
          <p:nvPr/>
        </p:nvPicPr>
        <p:blipFill>
          <a:blip r:embed="rId2" cstate="print">
            <a:extLst>
              <a:ext uri="{28A0092B-C50C-407E-A947-70E740481C1C}">
                <a14:useLocalDpi xmlns:a14="http://schemas.microsoft.com/office/drawing/2010/main"/>
              </a:ext>
            </a:extLst>
          </a:blip>
          <a:stretch>
            <a:fillRect/>
          </a:stretch>
        </p:blipFill>
        <p:spPr>
          <a:xfrm>
            <a:off x="825503" y="4566349"/>
            <a:ext cx="201376" cy="201376"/>
          </a:xfrm>
          <a:prstGeom prst="rect">
            <a:avLst/>
          </a:prstGeom>
          <a:ln w="12700">
            <a:miter lim="400000"/>
          </a:ln>
        </p:spPr>
      </p:pic>
      <p:sp>
        <p:nvSpPr>
          <p:cNvPr id="296" name="Shape 296"/>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ivider White">
    <p:spTree>
      <p:nvGrpSpPr>
        <p:cNvPr id="1" name=""/>
        <p:cNvGrpSpPr/>
        <p:nvPr/>
      </p:nvGrpSpPr>
      <p:grpSpPr>
        <a:xfrm>
          <a:off x="0" y="0"/>
          <a:ext cx="0" cy="0"/>
          <a:chOff x="0" y="0"/>
          <a:chExt cx="0" cy="0"/>
        </a:xfrm>
      </p:grpSpPr>
      <p:sp>
        <p:nvSpPr>
          <p:cNvPr id="298" name="Shape 298"/>
          <p:cNvSpPr>
            <a:spLocks noGrp="1"/>
          </p:cNvSpPr>
          <p:nvPr>
            <p:ph type="title"/>
          </p:nvPr>
        </p:nvSpPr>
        <p:spPr>
          <a:xfrm>
            <a:off x="712848" y="536205"/>
            <a:ext cx="7386603" cy="3732903"/>
          </a:xfrm>
          <a:prstGeom prst="rect">
            <a:avLst/>
          </a:prstGeom>
        </p:spPr>
        <p:txBody>
          <a:bodyPr/>
          <a:lstStyle>
            <a:lvl1pPr>
              <a:defRPr sz="6000" b="1">
                <a:solidFill>
                  <a:srgbClr val="1C304A"/>
                </a:solidFill>
                <a:latin typeface="+mj-lt"/>
                <a:ea typeface="+mj-ea"/>
                <a:cs typeface="+mj-cs"/>
                <a:sym typeface="Helvetica Neue"/>
              </a:defRPr>
            </a:lvl1pPr>
          </a:lstStyle>
          <a:p>
            <a:pPr lvl="0">
              <a:defRPr sz="1800" b="0">
                <a:solidFill>
                  <a:srgbClr val="000000"/>
                </a:solidFill>
              </a:defRPr>
            </a:pPr>
            <a:r>
              <a:rPr sz="6000" b="1">
                <a:solidFill>
                  <a:srgbClr val="1C304A"/>
                </a:solidFill>
              </a:rPr>
              <a:t>Title Text</a:t>
            </a:r>
          </a:p>
        </p:txBody>
      </p:sp>
      <p:sp>
        <p:nvSpPr>
          <p:cNvPr id="299" name="Shape 299"/>
          <p:cNvSpPr>
            <a:spLocks noGrp="1"/>
          </p:cNvSpPr>
          <p:nvPr>
            <p:ph type="body" idx="1"/>
          </p:nvPr>
        </p:nvSpPr>
        <p:spPr>
          <a:xfrm>
            <a:off x="746070" y="292248"/>
            <a:ext cx="5017503" cy="667503"/>
          </a:xfrm>
          <a:prstGeom prst="rect">
            <a:avLst/>
          </a:prstGeom>
        </p:spPr>
        <p:txBody>
          <a:bodyPr lIns="91423" tIns="91423" rIns="91423" bIns="91423" anchor="ctr"/>
          <a:lstStyle>
            <a:lvl1pPr>
              <a:lnSpc>
                <a:spcPct val="115000"/>
              </a:lnSpc>
              <a:spcBef>
                <a:spcPts val="1600"/>
              </a:spcBef>
              <a:defRPr sz="1200">
                <a:solidFill>
                  <a:srgbClr val="046B99"/>
                </a:solidFill>
              </a:defRPr>
            </a:lvl1pPr>
            <a:lvl2pPr>
              <a:lnSpc>
                <a:spcPct val="115000"/>
              </a:lnSpc>
              <a:spcBef>
                <a:spcPts val="1600"/>
              </a:spcBef>
              <a:defRPr sz="1200">
                <a:solidFill>
                  <a:srgbClr val="046B99"/>
                </a:solidFill>
              </a:defRPr>
            </a:lvl2pPr>
            <a:lvl3pPr>
              <a:lnSpc>
                <a:spcPct val="115000"/>
              </a:lnSpc>
              <a:spcBef>
                <a:spcPts val="1600"/>
              </a:spcBef>
              <a:defRPr sz="1200">
                <a:solidFill>
                  <a:srgbClr val="046B99"/>
                </a:solidFill>
              </a:defRPr>
            </a:lvl3pPr>
            <a:lvl4pPr>
              <a:lnSpc>
                <a:spcPct val="115000"/>
              </a:lnSpc>
              <a:spcBef>
                <a:spcPts val="1600"/>
              </a:spcBef>
              <a:defRPr sz="1200">
                <a:solidFill>
                  <a:srgbClr val="046B99"/>
                </a:solidFill>
              </a:defRPr>
            </a:lvl4pPr>
            <a:lvl5pPr>
              <a:lnSpc>
                <a:spcPct val="115000"/>
              </a:lnSpc>
              <a:spcBef>
                <a:spcPts val="1600"/>
              </a:spcBef>
              <a:defRPr sz="1200">
                <a:solidFill>
                  <a:srgbClr val="046B99"/>
                </a:solidFill>
              </a:defRPr>
            </a:lvl5pPr>
          </a:lstStyle>
          <a:p>
            <a:pPr lvl="0">
              <a:defRPr sz="1800" b="0">
                <a:solidFill>
                  <a:srgbClr val="000000"/>
                </a:solidFill>
              </a:defRPr>
            </a:pPr>
            <a:r>
              <a:rPr sz="1200" b="1">
                <a:solidFill>
                  <a:srgbClr val="046B99"/>
                </a:solidFill>
              </a:rPr>
              <a:t>Body Level One</a:t>
            </a:r>
          </a:p>
          <a:p>
            <a:pPr lvl="1">
              <a:defRPr sz="1800" b="0">
                <a:solidFill>
                  <a:srgbClr val="000000"/>
                </a:solidFill>
              </a:defRPr>
            </a:pPr>
            <a:r>
              <a:rPr sz="1200" b="1">
                <a:solidFill>
                  <a:srgbClr val="046B99"/>
                </a:solidFill>
              </a:rPr>
              <a:t>Body Level Two</a:t>
            </a:r>
          </a:p>
          <a:p>
            <a:pPr lvl="2">
              <a:defRPr sz="1800" b="0">
                <a:solidFill>
                  <a:srgbClr val="000000"/>
                </a:solidFill>
              </a:defRPr>
            </a:pPr>
            <a:r>
              <a:rPr sz="1200" b="1">
                <a:solidFill>
                  <a:srgbClr val="046B99"/>
                </a:solidFill>
              </a:rPr>
              <a:t>Body Level Three</a:t>
            </a:r>
          </a:p>
          <a:p>
            <a:pPr lvl="3">
              <a:defRPr sz="1800" b="0">
                <a:solidFill>
                  <a:srgbClr val="000000"/>
                </a:solidFill>
              </a:defRPr>
            </a:pPr>
            <a:r>
              <a:rPr sz="1200" b="1">
                <a:solidFill>
                  <a:srgbClr val="046B99"/>
                </a:solidFill>
              </a:rPr>
              <a:t>Body Level Four</a:t>
            </a:r>
          </a:p>
          <a:p>
            <a:pPr lvl="4">
              <a:defRPr sz="1800" b="0">
                <a:solidFill>
                  <a:srgbClr val="000000"/>
                </a:solidFill>
              </a:defRPr>
            </a:pPr>
            <a:r>
              <a:rPr sz="1200" b="1">
                <a:solidFill>
                  <a:srgbClr val="046B99"/>
                </a:solidFill>
              </a:rPr>
              <a:t>Body Level Five</a:t>
            </a:r>
          </a:p>
        </p:txBody>
      </p:sp>
      <p:pic>
        <p:nvPicPr>
          <p:cNvPr id="300" name="image5.png" descr="18F-Logo-S.png"/>
          <p:cNvPicPr/>
          <p:nvPr/>
        </p:nvPicPr>
        <p:blipFill>
          <a:blip r:embed="rId2" cstate="print">
            <a:extLst>
              <a:ext uri="{28A0092B-C50C-407E-A947-70E740481C1C}">
                <a14:useLocalDpi xmlns:a14="http://schemas.microsoft.com/office/drawing/2010/main"/>
              </a:ext>
            </a:extLst>
          </a:blip>
          <a:stretch>
            <a:fillRect/>
          </a:stretch>
        </p:blipFill>
        <p:spPr>
          <a:xfrm>
            <a:off x="825500" y="4566349"/>
            <a:ext cx="201376" cy="201377"/>
          </a:xfrm>
          <a:prstGeom prst="rect">
            <a:avLst/>
          </a:prstGeom>
          <a:ln w="12700">
            <a:miter lim="400000"/>
          </a:ln>
        </p:spPr>
      </p:pic>
      <p:sp>
        <p:nvSpPr>
          <p:cNvPr id="301" name="Shape 301"/>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Bright - LG quote">
    <p:bg>
      <p:bgPr>
        <a:solidFill>
          <a:srgbClr val="00CFFF"/>
        </a:solidFill>
        <a:effectLst/>
      </p:bgPr>
    </p:bg>
    <p:spTree>
      <p:nvGrpSpPr>
        <p:cNvPr id="1" name=""/>
        <p:cNvGrpSpPr/>
        <p:nvPr/>
      </p:nvGrpSpPr>
      <p:grpSpPr>
        <a:xfrm>
          <a:off x="0" y="0"/>
          <a:ext cx="0" cy="0"/>
          <a:chOff x="0" y="0"/>
          <a:chExt cx="0" cy="0"/>
        </a:xfrm>
      </p:grpSpPr>
      <p:sp>
        <p:nvSpPr>
          <p:cNvPr id="303" name="Shape 303"/>
          <p:cNvSpPr>
            <a:spLocks noGrp="1"/>
          </p:cNvSpPr>
          <p:nvPr>
            <p:ph type="title"/>
          </p:nvPr>
        </p:nvSpPr>
        <p:spPr>
          <a:xfrm>
            <a:off x="712848" y="536205"/>
            <a:ext cx="7386603" cy="3732903"/>
          </a:xfrm>
          <a:prstGeom prst="rect">
            <a:avLst/>
          </a:prstGeom>
        </p:spPr>
        <p:txBody>
          <a:bodyPr/>
          <a:lstStyle>
            <a:lvl1pPr>
              <a:defRPr sz="3200" b="1">
                <a:solidFill>
                  <a:srgbClr val="1C304A"/>
                </a:solidFill>
                <a:latin typeface="+mj-lt"/>
                <a:ea typeface="+mj-ea"/>
                <a:cs typeface="+mj-cs"/>
                <a:sym typeface="Helvetica Neue"/>
              </a:defRPr>
            </a:lvl1pPr>
          </a:lstStyle>
          <a:p>
            <a:pPr lvl="0">
              <a:defRPr sz="1800" b="0">
                <a:solidFill>
                  <a:srgbClr val="000000"/>
                </a:solidFill>
              </a:defRPr>
            </a:pPr>
            <a:r>
              <a:rPr sz="3200" b="1">
                <a:solidFill>
                  <a:srgbClr val="1C304A"/>
                </a:solidFill>
              </a:rPr>
              <a:t>Title Text</a:t>
            </a:r>
          </a:p>
        </p:txBody>
      </p:sp>
      <p:sp>
        <p:nvSpPr>
          <p:cNvPr id="304" name="Shape 304"/>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White - LG quote">
    <p:spTree>
      <p:nvGrpSpPr>
        <p:cNvPr id="1" name=""/>
        <p:cNvGrpSpPr/>
        <p:nvPr/>
      </p:nvGrpSpPr>
      <p:grpSpPr>
        <a:xfrm>
          <a:off x="0" y="0"/>
          <a:ext cx="0" cy="0"/>
          <a:chOff x="0" y="0"/>
          <a:chExt cx="0" cy="0"/>
        </a:xfrm>
      </p:grpSpPr>
      <p:sp>
        <p:nvSpPr>
          <p:cNvPr id="306" name="Shape 306"/>
          <p:cNvSpPr>
            <a:spLocks noGrp="1"/>
          </p:cNvSpPr>
          <p:nvPr>
            <p:ph type="title"/>
          </p:nvPr>
        </p:nvSpPr>
        <p:spPr>
          <a:xfrm>
            <a:off x="712848" y="536205"/>
            <a:ext cx="7386603" cy="3732903"/>
          </a:xfrm>
          <a:prstGeom prst="rect">
            <a:avLst/>
          </a:prstGeom>
        </p:spPr>
        <p:txBody>
          <a:bodyPr/>
          <a:lstStyle>
            <a:lvl1pPr>
              <a:defRPr sz="3200" b="1">
                <a:solidFill>
                  <a:srgbClr val="1C304A"/>
                </a:solidFill>
                <a:latin typeface="+mj-lt"/>
                <a:ea typeface="+mj-ea"/>
                <a:cs typeface="+mj-cs"/>
                <a:sym typeface="Helvetica Neue"/>
              </a:defRPr>
            </a:lvl1pPr>
          </a:lstStyle>
          <a:p>
            <a:pPr lvl="0">
              <a:defRPr sz="1800" b="0">
                <a:solidFill>
                  <a:srgbClr val="000000"/>
                </a:solidFill>
              </a:defRPr>
            </a:pPr>
            <a:r>
              <a:rPr sz="3200" b="1">
                <a:solidFill>
                  <a:srgbClr val="1C304A"/>
                </a:solidFill>
              </a:rPr>
              <a:t>Title Text</a:t>
            </a:r>
          </a:p>
        </p:txBody>
      </p:sp>
      <p:sp>
        <p:nvSpPr>
          <p:cNvPr id="307" name="Shape 307"/>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 1 column">
    <p:bg>
      <p:bgPr>
        <a:solidFill>
          <a:srgbClr val="1C304A"/>
        </a:solidFill>
        <a:effectLst/>
      </p:bgPr>
    </p:bg>
    <p:spTree>
      <p:nvGrpSpPr>
        <p:cNvPr id="1" name=""/>
        <p:cNvGrpSpPr/>
        <p:nvPr/>
      </p:nvGrpSpPr>
      <p:grpSpPr>
        <a:xfrm>
          <a:off x="0" y="0"/>
          <a:ext cx="0" cy="0"/>
          <a:chOff x="0" y="0"/>
          <a:chExt cx="0" cy="0"/>
        </a:xfrm>
      </p:grpSpPr>
      <p:sp>
        <p:nvSpPr>
          <p:cNvPr id="309" name="Shape 309"/>
          <p:cNvSpPr>
            <a:spLocks noGrp="1"/>
          </p:cNvSpPr>
          <p:nvPr>
            <p:ph type="title"/>
          </p:nvPr>
        </p:nvSpPr>
        <p:spPr>
          <a:xfrm>
            <a:off x="712848" y="289399"/>
            <a:ext cx="7386603" cy="1365258"/>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310" name="Shape 310"/>
          <p:cNvSpPr>
            <a:spLocks noGrp="1"/>
          </p:cNvSpPr>
          <p:nvPr>
            <p:ph type="body" idx="1"/>
          </p:nvPr>
        </p:nvSpPr>
        <p:spPr>
          <a:xfrm>
            <a:off x="623399" y="1654655"/>
            <a:ext cx="7891500" cy="3488845"/>
          </a:xfrm>
          <a:prstGeom prst="rect">
            <a:avLst/>
          </a:prstGeom>
        </p:spPr>
        <p:txBody>
          <a:bodyPr lIns="91423" tIns="91423" rIns="91423" bIns="91423"/>
          <a:lstStyle>
            <a:lvl1pPr>
              <a:lnSpc>
                <a:spcPct val="115000"/>
              </a:lnSpc>
              <a:spcBef>
                <a:spcPts val="1600"/>
              </a:spcBef>
              <a:buClr>
                <a:srgbClr val="FFFFFF"/>
              </a:buClr>
              <a:buSzPct val="100000"/>
              <a:buFont typeface="Helvetica Neue"/>
              <a:buChar char="●"/>
              <a:defRPr sz="1800" b="0">
                <a:solidFill>
                  <a:srgbClr val="FFFFFF"/>
                </a:solidFill>
              </a:defRPr>
            </a:lvl1pPr>
            <a:lvl2pPr>
              <a:lnSpc>
                <a:spcPct val="115000"/>
              </a:lnSpc>
              <a:spcBef>
                <a:spcPts val="1600"/>
              </a:spcBef>
              <a:buClr>
                <a:srgbClr val="FFFFFF"/>
              </a:buClr>
              <a:buSzPct val="100000"/>
              <a:buFont typeface="Helvetica Neue"/>
              <a:buChar char="○"/>
              <a:defRPr sz="1800" b="0">
                <a:solidFill>
                  <a:srgbClr val="FFFFFF"/>
                </a:solidFill>
              </a:defRPr>
            </a:lvl2pPr>
            <a:lvl3pPr>
              <a:lnSpc>
                <a:spcPct val="115000"/>
              </a:lnSpc>
              <a:spcBef>
                <a:spcPts val="1600"/>
              </a:spcBef>
              <a:buClr>
                <a:srgbClr val="FFFFFF"/>
              </a:buClr>
              <a:buSzPct val="100000"/>
              <a:buFont typeface="Helvetica Neue"/>
              <a:buChar char="■"/>
              <a:defRPr sz="1800" b="0">
                <a:solidFill>
                  <a:srgbClr val="FFFFFF"/>
                </a:solidFill>
              </a:defRPr>
            </a:lvl3pPr>
            <a:lvl4pPr>
              <a:lnSpc>
                <a:spcPct val="115000"/>
              </a:lnSpc>
              <a:spcBef>
                <a:spcPts val="1600"/>
              </a:spcBef>
              <a:buClr>
                <a:srgbClr val="FFFFFF"/>
              </a:buClr>
              <a:buSzPct val="100000"/>
              <a:buFont typeface="Helvetica Neue"/>
              <a:buChar char="●"/>
              <a:defRPr sz="1800" b="0">
                <a:solidFill>
                  <a:srgbClr val="FFFFFF"/>
                </a:solidFill>
              </a:defRPr>
            </a:lvl4pPr>
            <a:lvl5pPr>
              <a:lnSpc>
                <a:spcPct val="115000"/>
              </a:lnSpc>
              <a:spcBef>
                <a:spcPts val="1600"/>
              </a:spcBef>
              <a:buClr>
                <a:srgbClr val="FFFFFF"/>
              </a:buClr>
              <a:buSzPct val="100000"/>
              <a:buFont typeface="Helvetica Neue"/>
              <a:buChar char="○"/>
              <a:defRPr sz="1800" b="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311" name="Shape 311"/>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 2 column">
    <p:bg>
      <p:bgPr>
        <a:solidFill>
          <a:srgbClr val="1C304A"/>
        </a:solidFill>
        <a:effectLst/>
      </p:bgPr>
    </p:bg>
    <p:spTree>
      <p:nvGrpSpPr>
        <p:cNvPr id="1" name=""/>
        <p:cNvGrpSpPr/>
        <p:nvPr/>
      </p:nvGrpSpPr>
      <p:grpSpPr>
        <a:xfrm>
          <a:off x="0" y="0"/>
          <a:ext cx="0" cy="0"/>
          <a:chOff x="0" y="0"/>
          <a:chExt cx="0" cy="0"/>
        </a:xfrm>
      </p:grpSpPr>
      <p:sp>
        <p:nvSpPr>
          <p:cNvPr id="313" name="Shape 313"/>
          <p:cNvSpPr>
            <a:spLocks noGrp="1"/>
          </p:cNvSpPr>
          <p:nvPr>
            <p:ph type="title"/>
          </p:nvPr>
        </p:nvSpPr>
        <p:spPr>
          <a:xfrm>
            <a:off x="718660" y="614724"/>
            <a:ext cx="7386602" cy="1099340"/>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314" name="Shape 314"/>
          <p:cNvSpPr>
            <a:spLocks noGrp="1"/>
          </p:cNvSpPr>
          <p:nvPr>
            <p:ph type="body" idx="1"/>
          </p:nvPr>
        </p:nvSpPr>
        <p:spPr>
          <a:xfrm>
            <a:off x="697433" y="1714063"/>
            <a:ext cx="3617703" cy="3429438"/>
          </a:xfrm>
          <a:prstGeom prst="rect">
            <a:avLst/>
          </a:prstGeom>
        </p:spPr>
        <p:txBody>
          <a:bodyPr lIns="91423" tIns="91423" rIns="91423" bIns="91423"/>
          <a:lstStyle>
            <a:lvl1pPr>
              <a:lnSpc>
                <a:spcPct val="115000"/>
              </a:lnSpc>
              <a:spcBef>
                <a:spcPts val="1000"/>
              </a:spcBef>
              <a:defRPr sz="1200" b="0">
                <a:solidFill>
                  <a:srgbClr val="FFFFFF"/>
                </a:solidFill>
              </a:defRPr>
            </a:lvl1pPr>
            <a:lvl2pPr>
              <a:lnSpc>
                <a:spcPct val="115000"/>
              </a:lnSpc>
              <a:spcBef>
                <a:spcPts val="1000"/>
              </a:spcBef>
              <a:defRPr sz="1200" b="0">
                <a:solidFill>
                  <a:srgbClr val="FFFFFF"/>
                </a:solidFill>
              </a:defRPr>
            </a:lvl2pPr>
            <a:lvl3pPr>
              <a:lnSpc>
                <a:spcPct val="115000"/>
              </a:lnSpc>
              <a:spcBef>
                <a:spcPts val="1000"/>
              </a:spcBef>
              <a:defRPr sz="1200" b="0">
                <a:solidFill>
                  <a:srgbClr val="FFFFFF"/>
                </a:solidFill>
              </a:defRPr>
            </a:lvl3pPr>
            <a:lvl4pPr>
              <a:lnSpc>
                <a:spcPct val="115000"/>
              </a:lnSpc>
              <a:spcBef>
                <a:spcPts val="1000"/>
              </a:spcBef>
              <a:defRPr sz="1200" b="0">
                <a:solidFill>
                  <a:srgbClr val="FFFFFF"/>
                </a:solidFill>
              </a:defRPr>
            </a:lvl4pPr>
            <a:lvl5pPr>
              <a:lnSpc>
                <a:spcPct val="115000"/>
              </a:lnSpc>
              <a:spcBef>
                <a:spcPts val="1000"/>
              </a:spcBef>
              <a:defRPr sz="1200" b="0">
                <a:solidFill>
                  <a:srgbClr val="FFFFFF"/>
                </a:solidFill>
              </a:defRPr>
            </a:lvl5pPr>
          </a:lstStyle>
          <a:p>
            <a:pPr lvl="0">
              <a:defRPr sz="1800">
                <a:solidFill>
                  <a:srgbClr val="000000"/>
                </a:solidFill>
              </a:defRPr>
            </a:pPr>
            <a:r>
              <a:rPr sz="1200">
                <a:solidFill>
                  <a:srgbClr val="FFFFFF"/>
                </a:solidFill>
              </a:rPr>
              <a:t>Body Level One</a:t>
            </a:r>
          </a:p>
          <a:p>
            <a:pPr lvl="1">
              <a:defRPr sz="1800">
                <a:solidFill>
                  <a:srgbClr val="000000"/>
                </a:solidFill>
              </a:defRPr>
            </a:pPr>
            <a:r>
              <a:rPr sz="1200">
                <a:solidFill>
                  <a:srgbClr val="FFFFFF"/>
                </a:solidFill>
              </a:rPr>
              <a:t>Body Level Two</a:t>
            </a:r>
          </a:p>
          <a:p>
            <a:pPr lvl="2">
              <a:defRPr sz="1800">
                <a:solidFill>
                  <a:srgbClr val="000000"/>
                </a:solidFill>
              </a:defRPr>
            </a:pPr>
            <a:r>
              <a:rPr sz="1200">
                <a:solidFill>
                  <a:srgbClr val="FFFFFF"/>
                </a:solidFill>
              </a:rPr>
              <a:t>Body Level Three</a:t>
            </a:r>
          </a:p>
          <a:p>
            <a:pPr lvl="3">
              <a:defRPr sz="1800">
                <a:solidFill>
                  <a:srgbClr val="000000"/>
                </a:solidFill>
              </a:defRPr>
            </a:pPr>
            <a:r>
              <a:rPr sz="1200">
                <a:solidFill>
                  <a:srgbClr val="FFFFFF"/>
                </a:solidFill>
              </a:rPr>
              <a:t>Body Level Four</a:t>
            </a:r>
          </a:p>
          <a:p>
            <a:pPr lvl="4">
              <a:defRPr sz="1800">
                <a:solidFill>
                  <a:srgbClr val="000000"/>
                </a:solidFill>
              </a:defRPr>
            </a:pPr>
            <a:r>
              <a:rPr sz="1200">
                <a:solidFill>
                  <a:srgbClr val="FFFFFF"/>
                </a:solidFill>
              </a:rPr>
              <a:t>Body Level Five</a:t>
            </a:r>
          </a:p>
        </p:txBody>
      </p:sp>
      <p:sp>
        <p:nvSpPr>
          <p:cNvPr id="315" name="Shape 315"/>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Bullet Dark - 3 column bullets">
    <p:bg>
      <p:bgPr>
        <a:solidFill>
          <a:srgbClr val="1C304A"/>
        </a:solidFill>
        <a:effectLst/>
      </p:bgPr>
    </p:bg>
    <p:spTree>
      <p:nvGrpSpPr>
        <p:cNvPr id="1" name=""/>
        <p:cNvGrpSpPr/>
        <p:nvPr/>
      </p:nvGrpSpPr>
      <p:grpSpPr>
        <a:xfrm>
          <a:off x="0" y="0"/>
          <a:ext cx="0" cy="0"/>
          <a:chOff x="0" y="0"/>
          <a:chExt cx="0" cy="0"/>
        </a:xfrm>
      </p:grpSpPr>
      <p:sp>
        <p:nvSpPr>
          <p:cNvPr id="317" name="Shape 317"/>
          <p:cNvSpPr>
            <a:spLocks noGrp="1"/>
          </p:cNvSpPr>
          <p:nvPr>
            <p:ph type="title"/>
          </p:nvPr>
        </p:nvSpPr>
        <p:spPr>
          <a:xfrm>
            <a:off x="718660" y="614724"/>
            <a:ext cx="7386602" cy="844203"/>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318" name="Shape 318"/>
          <p:cNvSpPr>
            <a:spLocks noGrp="1"/>
          </p:cNvSpPr>
          <p:nvPr>
            <p:ph type="body" idx="1"/>
          </p:nvPr>
        </p:nvSpPr>
        <p:spPr>
          <a:xfrm>
            <a:off x="718646" y="292248"/>
            <a:ext cx="5017502" cy="667503"/>
          </a:xfrm>
          <a:prstGeom prst="rect">
            <a:avLst/>
          </a:prstGeom>
        </p:spPr>
        <p:txBody>
          <a:bodyPr lIns="91423" tIns="91423" rIns="91423" bIns="91423" anchor="ctr"/>
          <a:lstStyle>
            <a:lvl1pPr>
              <a:lnSpc>
                <a:spcPct val="115000"/>
              </a:lnSpc>
              <a:spcBef>
                <a:spcPts val="1600"/>
              </a:spcBef>
              <a:defRPr sz="1200">
                <a:solidFill>
                  <a:srgbClr val="FFFFFF"/>
                </a:solidFill>
              </a:defRPr>
            </a:lvl1pPr>
            <a:lvl2pPr>
              <a:lnSpc>
                <a:spcPct val="115000"/>
              </a:lnSpc>
              <a:spcBef>
                <a:spcPts val="1600"/>
              </a:spcBef>
              <a:defRPr sz="1200">
                <a:solidFill>
                  <a:srgbClr val="FFFFFF"/>
                </a:solidFill>
              </a:defRPr>
            </a:lvl2pPr>
            <a:lvl3pPr>
              <a:lnSpc>
                <a:spcPct val="115000"/>
              </a:lnSpc>
              <a:spcBef>
                <a:spcPts val="1600"/>
              </a:spcBef>
              <a:defRPr sz="1200">
                <a:solidFill>
                  <a:srgbClr val="FFFFFF"/>
                </a:solidFill>
              </a:defRPr>
            </a:lvl3pPr>
            <a:lvl4pPr>
              <a:lnSpc>
                <a:spcPct val="115000"/>
              </a:lnSpc>
              <a:spcBef>
                <a:spcPts val="1600"/>
              </a:spcBef>
              <a:defRPr sz="1200">
                <a:solidFill>
                  <a:srgbClr val="FFFFFF"/>
                </a:solidFill>
              </a:defRPr>
            </a:lvl4pPr>
            <a:lvl5pPr>
              <a:lnSpc>
                <a:spcPct val="115000"/>
              </a:lnSpc>
              <a:spcBef>
                <a:spcPts val="1600"/>
              </a:spcBef>
              <a:defRPr sz="1200">
                <a:solidFill>
                  <a:srgbClr val="FFFFFF"/>
                </a:solidFill>
              </a:defRPr>
            </a:lvl5pPr>
          </a:lstStyle>
          <a:p>
            <a:pPr lvl="0">
              <a:defRPr sz="1800" b="0">
                <a:solidFill>
                  <a:srgbClr val="000000"/>
                </a:solidFill>
              </a:defRPr>
            </a:pPr>
            <a:r>
              <a:rPr sz="1200" b="1">
                <a:solidFill>
                  <a:srgbClr val="FFFFFF"/>
                </a:solidFill>
              </a:rPr>
              <a:t>Body Level One</a:t>
            </a:r>
          </a:p>
          <a:p>
            <a:pPr lvl="1">
              <a:defRPr sz="1800" b="0">
                <a:solidFill>
                  <a:srgbClr val="000000"/>
                </a:solidFill>
              </a:defRPr>
            </a:pPr>
            <a:r>
              <a:rPr sz="1200" b="1">
                <a:solidFill>
                  <a:srgbClr val="FFFFFF"/>
                </a:solidFill>
              </a:rPr>
              <a:t>Body Level Two</a:t>
            </a:r>
          </a:p>
          <a:p>
            <a:pPr lvl="2">
              <a:defRPr sz="1800" b="0">
                <a:solidFill>
                  <a:srgbClr val="000000"/>
                </a:solidFill>
              </a:defRPr>
            </a:pPr>
            <a:r>
              <a:rPr sz="1200" b="1">
                <a:solidFill>
                  <a:srgbClr val="FFFFFF"/>
                </a:solidFill>
              </a:rPr>
              <a:t>Body Level Three</a:t>
            </a:r>
          </a:p>
          <a:p>
            <a:pPr lvl="3">
              <a:defRPr sz="1800" b="0">
                <a:solidFill>
                  <a:srgbClr val="000000"/>
                </a:solidFill>
              </a:defRPr>
            </a:pPr>
            <a:r>
              <a:rPr sz="1200" b="1">
                <a:solidFill>
                  <a:srgbClr val="FFFFFF"/>
                </a:solidFill>
              </a:rPr>
              <a:t>Body Level Four</a:t>
            </a:r>
          </a:p>
          <a:p>
            <a:pPr lvl="4">
              <a:defRPr sz="1800" b="0">
                <a:solidFill>
                  <a:srgbClr val="000000"/>
                </a:solidFill>
              </a:defRPr>
            </a:pPr>
            <a:r>
              <a:rPr sz="1200" b="1">
                <a:solidFill>
                  <a:srgbClr val="FFFFFF"/>
                </a:solidFill>
              </a:rPr>
              <a:t>Body Level Five</a:t>
            </a:r>
          </a:p>
        </p:txBody>
      </p:sp>
      <p:sp>
        <p:nvSpPr>
          <p:cNvPr id="319" name="Shape 319"/>
          <p:cNvSpPr/>
          <p:nvPr/>
        </p:nvSpPr>
        <p:spPr>
          <a:xfrm>
            <a:off x="815525" y="1865321"/>
            <a:ext cx="467103" cy="467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20" name="Shape 320"/>
          <p:cNvSpPr/>
          <p:nvPr/>
        </p:nvSpPr>
        <p:spPr>
          <a:xfrm>
            <a:off x="811574" y="1876000"/>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lvl1pPr>
          </a:lstStyle>
          <a:p>
            <a:pPr lvl="0">
              <a:defRPr b="0">
                <a:solidFill>
                  <a:srgbClr val="000000"/>
                </a:solidFill>
              </a:defRPr>
            </a:pPr>
            <a:r>
              <a:rPr b="1">
                <a:solidFill>
                  <a:srgbClr val="1C304A"/>
                </a:solidFill>
              </a:rPr>
              <a:t>1</a:t>
            </a:r>
          </a:p>
        </p:txBody>
      </p:sp>
      <p:sp>
        <p:nvSpPr>
          <p:cNvPr id="321" name="Shape 321"/>
          <p:cNvSpPr/>
          <p:nvPr/>
        </p:nvSpPr>
        <p:spPr>
          <a:xfrm>
            <a:off x="3375583" y="1865321"/>
            <a:ext cx="467103" cy="467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22" name="Shape 322"/>
          <p:cNvSpPr/>
          <p:nvPr/>
        </p:nvSpPr>
        <p:spPr>
          <a:xfrm>
            <a:off x="3371632" y="1876000"/>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lvl1pPr>
          </a:lstStyle>
          <a:p>
            <a:pPr lvl="0">
              <a:defRPr b="0">
                <a:solidFill>
                  <a:srgbClr val="000000"/>
                </a:solidFill>
              </a:defRPr>
            </a:pPr>
            <a:r>
              <a:rPr b="1">
                <a:solidFill>
                  <a:srgbClr val="1C304A"/>
                </a:solidFill>
              </a:rPr>
              <a:t>2</a:t>
            </a:r>
          </a:p>
        </p:txBody>
      </p:sp>
      <p:sp>
        <p:nvSpPr>
          <p:cNvPr id="323" name="Shape 323"/>
          <p:cNvSpPr/>
          <p:nvPr/>
        </p:nvSpPr>
        <p:spPr>
          <a:xfrm>
            <a:off x="5993434" y="1865321"/>
            <a:ext cx="467103" cy="467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24" name="Shape 324"/>
          <p:cNvSpPr/>
          <p:nvPr/>
        </p:nvSpPr>
        <p:spPr>
          <a:xfrm>
            <a:off x="5989484" y="1876000"/>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lvl1pPr>
          </a:lstStyle>
          <a:p>
            <a:pPr lvl="0">
              <a:defRPr b="0">
                <a:solidFill>
                  <a:srgbClr val="000000"/>
                </a:solidFill>
              </a:defRPr>
            </a:pPr>
            <a:r>
              <a:rPr b="1">
                <a:solidFill>
                  <a:srgbClr val="1C304A"/>
                </a:solidFill>
              </a:rPr>
              <a:t>3</a:t>
            </a:r>
          </a:p>
        </p:txBody>
      </p:sp>
      <p:sp>
        <p:nvSpPr>
          <p:cNvPr id="325" name="Shape 325"/>
          <p:cNvSpPr>
            <a:spLocks noGrp="1"/>
          </p:cNvSpPr>
          <p:nvPr>
            <p:ph type="sldNum" sz="quarter" idx="2"/>
          </p:nvPr>
        </p:nvSpPr>
        <p:spPr>
          <a:xfrm>
            <a:off x="8472450" y="4768058"/>
            <a:ext cx="280306" cy="256557"/>
          </a:xfrm>
          <a:prstGeom prst="rect">
            <a:avLst/>
          </a:prstGeom>
        </p:spPr>
        <p:txBody>
          <a:bodyPr/>
          <a:lstStyle>
            <a:lvl1pPr>
              <a:defRPr sz="600">
                <a:solidFill>
                  <a:srgbClr val="00C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White - 1 column">
    <p:spTree>
      <p:nvGrpSpPr>
        <p:cNvPr id="1" name=""/>
        <p:cNvGrpSpPr/>
        <p:nvPr/>
      </p:nvGrpSpPr>
      <p:grpSpPr>
        <a:xfrm>
          <a:off x="0" y="0"/>
          <a:ext cx="0" cy="0"/>
          <a:chOff x="0" y="0"/>
          <a:chExt cx="0" cy="0"/>
        </a:xfrm>
      </p:grpSpPr>
      <p:sp>
        <p:nvSpPr>
          <p:cNvPr id="327" name="Shape 327"/>
          <p:cNvSpPr>
            <a:spLocks noGrp="1"/>
          </p:cNvSpPr>
          <p:nvPr>
            <p:ph type="title"/>
          </p:nvPr>
        </p:nvSpPr>
        <p:spPr>
          <a:xfrm>
            <a:off x="712848" y="289399"/>
            <a:ext cx="7386603" cy="1372977"/>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328" name="Shape 328"/>
          <p:cNvSpPr>
            <a:spLocks noGrp="1"/>
          </p:cNvSpPr>
          <p:nvPr>
            <p:ph type="body" idx="1"/>
          </p:nvPr>
        </p:nvSpPr>
        <p:spPr>
          <a:xfrm>
            <a:off x="623399" y="1662375"/>
            <a:ext cx="7891500" cy="3481126"/>
          </a:xfrm>
          <a:prstGeom prst="rect">
            <a:avLst/>
          </a:prstGeom>
        </p:spPr>
        <p:txBody>
          <a:bodyPr lIns="91423" tIns="91423" rIns="91423" bIns="91423"/>
          <a:lstStyle>
            <a:lvl1pPr>
              <a:lnSpc>
                <a:spcPct val="115000"/>
              </a:lnSpc>
              <a:spcBef>
                <a:spcPts val="1600"/>
              </a:spcBef>
              <a:buClr>
                <a:srgbClr val="1C304A"/>
              </a:buClr>
              <a:buSzPct val="100000"/>
              <a:buFont typeface="Helvetica Neue"/>
              <a:buChar char="●"/>
              <a:defRPr sz="1800" b="0"/>
            </a:lvl1pPr>
            <a:lvl2pPr>
              <a:lnSpc>
                <a:spcPct val="115000"/>
              </a:lnSpc>
              <a:spcBef>
                <a:spcPts val="1600"/>
              </a:spcBef>
              <a:buClr>
                <a:srgbClr val="1C304A"/>
              </a:buClr>
              <a:buSzPct val="100000"/>
              <a:buFont typeface="Helvetica Neue"/>
              <a:buChar char="○"/>
              <a:defRPr sz="1800" b="0"/>
            </a:lvl2pPr>
            <a:lvl3pPr>
              <a:lnSpc>
                <a:spcPct val="115000"/>
              </a:lnSpc>
              <a:spcBef>
                <a:spcPts val="1600"/>
              </a:spcBef>
              <a:buClr>
                <a:srgbClr val="1C304A"/>
              </a:buClr>
              <a:buSzPct val="100000"/>
              <a:buFont typeface="Helvetica Neue"/>
              <a:buChar char="■"/>
              <a:defRPr sz="1800" b="0"/>
            </a:lvl3pPr>
            <a:lvl4pPr>
              <a:lnSpc>
                <a:spcPct val="115000"/>
              </a:lnSpc>
              <a:spcBef>
                <a:spcPts val="1600"/>
              </a:spcBef>
              <a:buClr>
                <a:srgbClr val="1C304A"/>
              </a:buClr>
              <a:buSzPct val="100000"/>
              <a:buFont typeface="Helvetica Neue"/>
              <a:buChar char="●"/>
              <a:defRPr sz="1800" b="0"/>
            </a:lvl4pPr>
            <a:lvl5pPr>
              <a:lnSpc>
                <a:spcPct val="115000"/>
              </a:lnSpc>
              <a:spcBef>
                <a:spcPts val="1600"/>
              </a:spcBef>
              <a:buClr>
                <a:srgbClr val="1C304A"/>
              </a:buClr>
              <a:buSzPct val="100000"/>
              <a:buFont typeface="Helvetica Neue"/>
              <a:buChar char="○"/>
              <a:defRPr sz="1800" b="0"/>
            </a:lvl5pPr>
          </a:lstStyle>
          <a:p>
            <a:pPr lvl="0">
              <a:defRPr>
                <a:solidFill>
                  <a:srgbClr val="000000"/>
                </a:solidFill>
              </a:defRPr>
            </a:pPr>
            <a:r>
              <a:rPr>
                <a:solidFill>
                  <a:srgbClr val="1C304A"/>
                </a:solidFill>
              </a:rPr>
              <a:t>Body Level One</a:t>
            </a:r>
          </a:p>
          <a:p>
            <a:pPr lvl="1">
              <a:defRPr>
                <a:solidFill>
                  <a:srgbClr val="000000"/>
                </a:solidFill>
              </a:defRPr>
            </a:pPr>
            <a:r>
              <a:rPr>
                <a:solidFill>
                  <a:srgbClr val="1C304A"/>
                </a:solidFill>
              </a:rPr>
              <a:t>Body Level Two</a:t>
            </a:r>
          </a:p>
          <a:p>
            <a:pPr lvl="2">
              <a:defRPr>
                <a:solidFill>
                  <a:srgbClr val="000000"/>
                </a:solidFill>
              </a:defRPr>
            </a:pPr>
            <a:r>
              <a:rPr>
                <a:solidFill>
                  <a:srgbClr val="1C304A"/>
                </a:solidFill>
              </a:rPr>
              <a:t>Body Level Three</a:t>
            </a:r>
          </a:p>
          <a:p>
            <a:pPr lvl="3">
              <a:defRPr>
                <a:solidFill>
                  <a:srgbClr val="000000"/>
                </a:solidFill>
              </a:defRPr>
            </a:pPr>
            <a:r>
              <a:rPr>
                <a:solidFill>
                  <a:srgbClr val="1C304A"/>
                </a:solidFill>
              </a:rPr>
              <a:t>Body Level Four</a:t>
            </a:r>
          </a:p>
          <a:p>
            <a:pPr lvl="4">
              <a:defRPr>
                <a:solidFill>
                  <a:srgbClr val="000000"/>
                </a:solidFill>
              </a:defRPr>
            </a:pPr>
            <a:r>
              <a:rPr>
                <a:solidFill>
                  <a:srgbClr val="1C304A"/>
                </a:solidFill>
              </a:rPr>
              <a:t>Body Level Five</a:t>
            </a:r>
          </a:p>
        </p:txBody>
      </p:sp>
      <p:sp>
        <p:nvSpPr>
          <p:cNvPr id="329" name="Shape 329"/>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White - 2 column">
    <p:spTree>
      <p:nvGrpSpPr>
        <p:cNvPr id="1" name=""/>
        <p:cNvGrpSpPr/>
        <p:nvPr/>
      </p:nvGrpSpPr>
      <p:grpSpPr>
        <a:xfrm>
          <a:off x="0" y="0"/>
          <a:ext cx="0" cy="0"/>
          <a:chOff x="0" y="0"/>
          <a:chExt cx="0" cy="0"/>
        </a:xfrm>
      </p:grpSpPr>
      <p:sp>
        <p:nvSpPr>
          <p:cNvPr id="331" name="Shape 331"/>
          <p:cNvSpPr>
            <a:spLocks noGrp="1"/>
          </p:cNvSpPr>
          <p:nvPr>
            <p:ph type="title"/>
          </p:nvPr>
        </p:nvSpPr>
        <p:spPr>
          <a:xfrm>
            <a:off x="718660" y="614724"/>
            <a:ext cx="7386602" cy="1107294"/>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332" name="Shape 332"/>
          <p:cNvSpPr>
            <a:spLocks noGrp="1"/>
          </p:cNvSpPr>
          <p:nvPr>
            <p:ph type="body" idx="1"/>
          </p:nvPr>
        </p:nvSpPr>
        <p:spPr>
          <a:xfrm>
            <a:off x="725280" y="1722017"/>
            <a:ext cx="3617701" cy="3421483"/>
          </a:xfrm>
          <a:prstGeom prst="rect">
            <a:avLst/>
          </a:prstGeom>
        </p:spPr>
        <p:txBody>
          <a:bodyPr lIns="91423" tIns="91423" rIns="91423" bIns="91423"/>
          <a:lstStyle>
            <a:lvl1pPr>
              <a:lnSpc>
                <a:spcPct val="115000"/>
              </a:lnSpc>
              <a:spcBef>
                <a:spcPts val="1000"/>
              </a:spcBef>
              <a:defRPr sz="1200" b="0">
                <a:solidFill>
                  <a:srgbClr val="000000"/>
                </a:solidFill>
              </a:defRPr>
            </a:lvl1pPr>
            <a:lvl2pPr>
              <a:lnSpc>
                <a:spcPct val="115000"/>
              </a:lnSpc>
              <a:spcBef>
                <a:spcPts val="1000"/>
              </a:spcBef>
              <a:defRPr sz="1200" b="0">
                <a:solidFill>
                  <a:srgbClr val="000000"/>
                </a:solidFill>
              </a:defRPr>
            </a:lvl2pPr>
            <a:lvl3pPr>
              <a:lnSpc>
                <a:spcPct val="115000"/>
              </a:lnSpc>
              <a:spcBef>
                <a:spcPts val="1000"/>
              </a:spcBef>
              <a:defRPr sz="1200" b="0">
                <a:solidFill>
                  <a:srgbClr val="000000"/>
                </a:solidFill>
              </a:defRPr>
            </a:lvl3pPr>
            <a:lvl4pPr>
              <a:lnSpc>
                <a:spcPct val="115000"/>
              </a:lnSpc>
              <a:spcBef>
                <a:spcPts val="1000"/>
              </a:spcBef>
              <a:defRPr sz="1200" b="0">
                <a:solidFill>
                  <a:srgbClr val="000000"/>
                </a:solidFill>
              </a:defRPr>
            </a:lvl4pPr>
            <a:lvl5pPr>
              <a:lnSpc>
                <a:spcPct val="115000"/>
              </a:lnSpc>
              <a:spcBef>
                <a:spcPts val="1000"/>
              </a:spcBef>
              <a:defRPr sz="1200" b="0">
                <a:solidFill>
                  <a:srgbClr val="000000"/>
                </a:solidFill>
              </a:defRPr>
            </a:lvl5pPr>
          </a:lstStyle>
          <a:p>
            <a:pPr lvl="0">
              <a:defRPr sz="1800"/>
            </a:pPr>
            <a:r>
              <a:rPr sz="1200"/>
              <a:t>Body Level One</a:t>
            </a:r>
          </a:p>
          <a:p>
            <a:pPr lvl="1">
              <a:defRPr sz="1800"/>
            </a:pPr>
            <a:r>
              <a:rPr sz="1200"/>
              <a:t>Body Level Two</a:t>
            </a:r>
          </a:p>
          <a:p>
            <a:pPr lvl="2">
              <a:defRPr sz="1800"/>
            </a:pPr>
            <a:r>
              <a:rPr sz="1200"/>
              <a:t>Body Level Three</a:t>
            </a:r>
          </a:p>
          <a:p>
            <a:pPr lvl="3">
              <a:defRPr sz="1800"/>
            </a:pPr>
            <a:r>
              <a:rPr sz="1200"/>
              <a:t>Body Level Four</a:t>
            </a:r>
          </a:p>
          <a:p>
            <a:pPr lvl="4">
              <a:defRPr sz="1800"/>
            </a:pPr>
            <a:r>
              <a:rPr sz="1200"/>
              <a:t>Body Level Five</a:t>
            </a:r>
          </a:p>
        </p:txBody>
      </p:sp>
      <p:sp>
        <p:nvSpPr>
          <p:cNvPr id="333" name="Shape 333"/>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dark">
    <p:bg>
      <p:bgPr>
        <a:solidFill>
          <a:srgbClr val="1C304A"/>
        </a:solidFill>
        <a:effectLst/>
      </p:bgPr>
    </p:bg>
    <p:spTree>
      <p:nvGrpSpPr>
        <p:cNvPr id="1" name=""/>
        <p:cNvGrpSpPr/>
        <p:nvPr/>
      </p:nvGrpSpPr>
      <p:grpSpPr>
        <a:xfrm>
          <a:off x="0" y="0"/>
          <a:ext cx="0" cy="0"/>
          <a:chOff x="0" y="0"/>
          <a:chExt cx="0" cy="0"/>
        </a:xfrm>
      </p:grpSpPr>
      <p:sp>
        <p:nvSpPr>
          <p:cNvPr id="29" name="Shape 29"/>
          <p:cNvSpPr>
            <a:spLocks noGrp="1"/>
          </p:cNvSpPr>
          <p:nvPr>
            <p:ph type="sldNum" sz="quarter" idx="2"/>
          </p:nvPr>
        </p:nvSpPr>
        <p:spPr>
          <a:xfrm>
            <a:off x="8327184" y="4814887"/>
            <a:ext cx="127001" cy="127001"/>
          </a:xfrm>
          <a:prstGeom prst="rect">
            <a:avLst/>
          </a:prstGeom>
        </p:spPr>
        <p:txBody>
          <a:bodyPr lIns="0" tIns="0" rIns="0" bIns="0" anchor="t"/>
          <a:lstStyle>
            <a:lvl1pPr algn="r">
              <a:lnSpc>
                <a:spcPct val="120000"/>
              </a:lnSpc>
              <a:defRPr sz="700">
                <a:solidFill>
                  <a:srgbClr val="00CFFF"/>
                </a:solidFill>
                <a:latin typeface="+mj-lt"/>
                <a:ea typeface="+mj-ea"/>
                <a:cs typeface="+mj-cs"/>
                <a:sym typeface="Helvetica Neue"/>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White - 3 column ">
    <p:spTree>
      <p:nvGrpSpPr>
        <p:cNvPr id="1" name=""/>
        <p:cNvGrpSpPr/>
        <p:nvPr/>
      </p:nvGrpSpPr>
      <p:grpSpPr>
        <a:xfrm>
          <a:off x="0" y="0"/>
          <a:ext cx="0" cy="0"/>
          <a:chOff x="0" y="0"/>
          <a:chExt cx="0" cy="0"/>
        </a:xfrm>
      </p:grpSpPr>
      <p:sp>
        <p:nvSpPr>
          <p:cNvPr id="335" name="Shape 335"/>
          <p:cNvSpPr>
            <a:spLocks noGrp="1"/>
          </p:cNvSpPr>
          <p:nvPr>
            <p:ph type="body" idx="1"/>
          </p:nvPr>
        </p:nvSpPr>
        <p:spPr>
          <a:xfrm>
            <a:off x="737117" y="2471784"/>
            <a:ext cx="2258101" cy="2618476"/>
          </a:xfrm>
          <a:prstGeom prst="rect">
            <a:avLst/>
          </a:prstGeom>
        </p:spPr>
        <p:txBody>
          <a:bodyPr lIns="91423" tIns="91423" rIns="91423" bIns="91423"/>
          <a:lstStyle>
            <a:lvl1pPr>
              <a:lnSpc>
                <a:spcPct val="115000"/>
              </a:lnSpc>
              <a:spcBef>
                <a:spcPts val="1600"/>
              </a:spcBef>
              <a:defRPr sz="1400" b="0">
                <a:solidFill>
                  <a:srgbClr val="000000"/>
                </a:solidFill>
              </a:defRPr>
            </a:lvl1pPr>
            <a:lvl2pPr>
              <a:lnSpc>
                <a:spcPct val="115000"/>
              </a:lnSpc>
              <a:spcBef>
                <a:spcPts val="1600"/>
              </a:spcBef>
              <a:defRPr sz="1400" b="0">
                <a:solidFill>
                  <a:srgbClr val="000000"/>
                </a:solidFill>
              </a:defRPr>
            </a:lvl2pPr>
            <a:lvl3pPr>
              <a:lnSpc>
                <a:spcPct val="115000"/>
              </a:lnSpc>
              <a:spcBef>
                <a:spcPts val="1600"/>
              </a:spcBef>
              <a:defRPr sz="1400" b="0">
                <a:solidFill>
                  <a:srgbClr val="000000"/>
                </a:solidFill>
              </a:defRPr>
            </a:lvl3pPr>
            <a:lvl4pPr>
              <a:lnSpc>
                <a:spcPct val="115000"/>
              </a:lnSpc>
              <a:spcBef>
                <a:spcPts val="1600"/>
              </a:spcBef>
              <a:defRPr sz="1400" b="0">
                <a:solidFill>
                  <a:srgbClr val="000000"/>
                </a:solidFill>
              </a:defRPr>
            </a:lvl4pPr>
            <a:lvl5pPr>
              <a:lnSpc>
                <a:spcPct val="115000"/>
              </a:lnSpc>
              <a:spcBef>
                <a:spcPts val="1600"/>
              </a:spcBef>
              <a:defRPr sz="1400" b="0">
                <a:solidFill>
                  <a:srgbClr val="000000"/>
                </a:solidFill>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36" name="Shape 336"/>
          <p:cNvSpPr/>
          <p:nvPr/>
        </p:nvSpPr>
        <p:spPr>
          <a:xfrm>
            <a:off x="435774" y="4943723"/>
            <a:ext cx="116701" cy="137702"/>
          </a:xfrm>
          <a:prstGeom prst="rect">
            <a:avLst/>
          </a:prstGeom>
          <a:solidFill>
            <a:srgbClr val="FFFFFF"/>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337" name="Shape 337"/>
          <p:cNvSpPr>
            <a:spLocks noGrp="1"/>
          </p:cNvSpPr>
          <p:nvPr>
            <p:ph type="title"/>
          </p:nvPr>
        </p:nvSpPr>
        <p:spPr>
          <a:xfrm>
            <a:off x="718660" y="614724"/>
            <a:ext cx="7386602" cy="1857061"/>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338" name="Shape 338"/>
          <p:cNvSpPr/>
          <p:nvPr/>
        </p:nvSpPr>
        <p:spPr>
          <a:xfrm>
            <a:off x="815525" y="1841948"/>
            <a:ext cx="467103" cy="467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6B99"/>
          </a:solidFill>
          <a:ln w="12700">
            <a:miter lim="400000"/>
          </a:ln>
        </p:spPr>
        <p:txBody>
          <a:bodyPr lIns="0" tIns="0" rIns="0" bIns="0" anchor="ctr"/>
          <a:lstStyle/>
          <a:p>
            <a:pPr lvl="0">
              <a:defRPr b="1">
                <a:solidFill>
                  <a:srgbClr val="FFFFFF"/>
                </a:solidFill>
              </a:defRPr>
            </a:pPr>
            <a:endParaRPr/>
          </a:p>
        </p:txBody>
      </p:sp>
      <p:sp>
        <p:nvSpPr>
          <p:cNvPr id="339" name="Shape 339"/>
          <p:cNvSpPr/>
          <p:nvPr/>
        </p:nvSpPr>
        <p:spPr>
          <a:xfrm>
            <a:off x="811574" y="1852625"/>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solidFill>
                  <a:srgbClr val="FFFFFF"/>
                </a:solidFill>
              </a:defRPr>
            </a:lvl1pPr>
          </a:lstStyle>
          <a:p>
            <a:pPr lvl="0">
              <a:defRPr b="0">
                <a:solidFill>
                  <a:srgbClr val="000000"/>
                </a:solidFill>
              </a:defRPr>
            </a:pPr>
            <a:r>
              <a:rPr b="1">
                <a:solidFill>
                  <a:srgbClr val="FFFFFF"/>
                </a:solidFill>
              </a:rPr>
              <a:t>1</a:t>
            </a:r>
          </a:p>
        </p:txBody>
      </p:sp>
      <p:sp>
        <p:nvSpPr>
          <p:cNvPr id="340" name="Shape 340"/>
          <p:cNvSpPr/>
          <p:nvPr/>
        </p:nvSpPr>
        <p:spPr>
          <a:xfrm>
            <a:off x="3375583" y="1841948"/>
            <a:ext cx="467103" cy="467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6B99"/>
          </a:solidFill>
          <a:ln w="12700">
            <a:miter lim="400000"/>
          </a:ln>
        </p:spPr>
        <p:txBody>
          <a:bodyPr lIns="0" tIns="0" rIns="0" bIns="0" anchor="ctr"/>
          <a:lstStyle/>
          <a:p>
            <a:pPr lvl="0">
              <a:defRPr b="1">
                <a:solidFill>
                  <a:srgbClr val="FFFFFF"/>
                </a:solidFill>
              </a:defRPr>
            </a:pPr>
            <a:endParaRPr/>
          </a:p>
        </p:txBody>
      </p:sp>
      <p:sp>
        <p:nvSpPr>
          <p:cNvPr id="341" name="Shape 341"/>
          <p:cNvSpPr/>
          <p:nvPr/>
        </p:nvSpPr>
        <p:spPr>
          <a:xfrm>
            <a:off x="3371632" y="1852625"/>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solidFill>
                  <a:srgbClr val="FFFFFF"/>
                </a:solidFill>
              </a:defRPr>
            </a:lvl1pPr>
          </a:lstStyle>
          <a:p>
            <a:pPr lvl="0">
              <a:defRPr b="0">
                <a:solidFill>
                  <a:srgbClr val="000000"/>
                </a:solidFill>
              </a:defRPr>
            </a:pPr>
            <a:r>
              <a:rPr b="1">
                <a:solidFill>
                  <a:srgbClr val="FFFFFF"/>
                </a:solidFill>
              </a:rPr>
              <a:t>2</a:t>
            </a:r>
          </a:p>
        </p:txBody>
      </p:sp>
      <p:sp>
        <p:nvSpPr>
          <p:cNvPr id="342" name="Shape 342"/>
          <p:cNvSpPr/>
          <p:nvPr/>
        </p:nvSpPr>
        <p:spPr>
          <a:xfrm>
            <a:off x="5993434" y="1841948"/>
            <a:ext cx="467103" cy="467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6B99"/>
          </a:solidFill>
          <a:ln w="12700">
            <a:miter lim="400000"/>
          </a:ln>
        </p:spPr>
        <p:txBody>
          <a:bodyPr lIns="0" tIns="0" rIns="0" bIns="0" anchor="ctr"/>
          <a:lstStyle/>
          <a:p>
            <a:pPr lvl="0">
              <a:defRPr b="1">
                <a:solidFill>
                  <a:srgbClr val="FFFFFF"/>
                </a:solidFill>
              </a:defRPr>
            </a:pPr>
            <a:endParaRPr/>
          </a:p>
        </p:txBody>
      </p:sp>
      <p:sp>
        <p:nvSpPr>
          <p:cNvPr id="343" name="Shape 343"/>
          <p:cNvSpPr/>
          <p:nvPr/>
        </p:nvSpPr>
        <p:spPr>
          <a:xfrm>
            <a:off x="5989484" y="1852625"/>
            <a:ext cx="467100" cy="4683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1800" b="1">
                <a:solidFill>
                  <a:srgbClr val="FFFFFF"/>
                </a:solidFill>
              </a:defRPr>
            </a:lvl1pPr>
          </a:lstStyle>
          <a:p>
            <a:pPr lvl="0">
              <a:defRPr b="0">
                <a:solidFill>
                  <a:srgbClr val="000000"/>
                </a:solidFill>
              </a:defRPr>
            </a:pPr>
            <a:r>
              <a:rPr b="1">
                <a:solidFill>
                  <a:srgbClr val="FFFFFF"/>
                </a:solidFill>
              </a:rPr>
              <a:t>3</a:t>
            </a:r>
          </a:p>
        </p:txBody>
      </p:sp>
      <p:sp>
        <p:nvSpPr>
          <p:cNvPr id="344" name="Shape 344"/>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White - 2 column icons">
    <p:spTree>
      <p:nvGrpSpPr>
        <p:cNvPr id="1" name=""/>
        <p:cNvGrpSpPr/>
        <p:nvPr/>
      </p:nvGrpSpPr>
      <p:grpSpPr>
        <a:xfrm>
          <a:off x="0" y="0"/>
          <a:ext cx="0" cy="0"/>
          <a:chOff x="0" y="0"/>
          <a:chExt cx="0" cy="0"/>
        </a:xfrm>
      </p:grpSpPr>
      <p:sp>
        <p:nvSpPr>
          <p:cNvPr id="346" name="Shape 346"/>
          <p:cNvSpPr>
            <a:spLocks noGrp="1"/>
          </p:cNvSpPr>
          <p:nvPr>
            <p:ph type="body" idx="1"/>
          </p:nvPr>
        </p:nvSpPr>
        <p:spPr>
          <a:xfrm>
            <a:off x="1493787" y="1507472"/>
            <a:ext cx="2622900" cy="1264272"/>
          </a:xfrm>
          <a:prstGeom prst="rect">
            <a:avLst/>
          </a:prstGeom>
        </p:spPr>
        <p:txBody>
          <a:bodyPr lIns="91423" tIns="91423" rIns="91423" bIns="91423" anchor="ctr"/>
          <a:lstStyle>
            <a:lvl1pPr>
              <a:lnSpc>
                <a:spcPct val="115000"/>
              </a:lnSpc>
              <a:defRPr sz="1400" b="0">
                <a:solidFill>
                  <a:srgbClr val="000000"/>
                </a:solidFill>
              </a:defRPr>
            </a:lvl1pPr>
            <a:lvl2pPr>
              <a:lnSpc>
                <a:spcPct val="115000"/>
              </a:lnSpc>
              <a:defRPr sz="1400" b="0">
                <a:solidFill>
                  <a:srgbClr val="000000"/>
                </a:solidFill>
              </a:defRPr>
            </a:lvl2pPr>
            <a:lvl3pPr>
              <a:lnSpc>
                <a:spcPct val="115000"/>
              </a:lnSpc>
              <a:defRPr sz="1400" b="0">
                <a:solidFill>
                  <a:srgbClr val="000000"/>
                </a:solidFill>
              </a:defRPr>
            </a:lvl3pPr>
            <a:lvl4pPr>
              <a:lnSpc>
                <a:spcPct val="115000"/>
              </a:lnSpc>
              <a:defRPr sz="1400" b="0">
                <a:solidFill>
                  <a:srgbClr val="000000"/>
                </a:solidFill>
              </a:defRPr>
            </a:lvl4pPr>
            <a:lvl5pPr>
              <a:lnSpc>
                <a:spcPct val="115000"/>
              </a:lnSpc>
              <a:defRPr sz="1400" b="0">
                <a:solidFill>
                  <a:srgbClr val="000000"/>
                </a:solidFill>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47" name="Shape 347"/>
          <p:cNvSpPr/>
          <p:nvPr/>
        </p:nvSpPr>
        <p:spPr>
          <a:xfrm>
            <a:off x="815525"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48" name="Shape 348"/>
          <p:cNvSpPr/>
          <p:nvPr/>
        </p:nvSpPr>
        <p:spPr>
          <a:xfrm>
            <a:off x="4349048"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49" name="Shape 349"/>
          <p:cNvSpPr/>
          <p:nvPr/>
        </p:nvSpPr>
        <p:spPr>
          <a:xfrm>
            <a:off x="815525"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50" name="Shape 350"/>
          <p:cNvSpPr/>
          <p:nvPr/>
        </p:nvSpPr>
        <p:spPr>
          <a:xfrm>
            <a:off x="4349048"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FFF"/>
          </a:solidFill>
          <a:ln w="12700">
            <a:miter lim="400000"/>
          </a:ln>
        </p:spPr>
        <p:txBody>
          <a:bodyPr lIns="0" tIns="0" rIns="0" bIns="0" anchor="ctr"/>
          <a:lstStyle/>
          <a:p>
            <a:pPr lvl="0">
              <a:defRPr b="1">
                <a:solidFill>
                  <a:srgbClr val="FFFFFF"/>
                </a:solidFill>
              </a:defRPr>
            </a:pPr>
            <a:endParaRPr/>
          </a:p>
        </p:txBody>
      </p:sp>
      <p:sp>
        <p:nvSpPr>
          <p:cNvPr id="351" name="Shape 351"/>
          <p:cNvSpPr>
            <a:spLocks noGrp="1"/>
          </p:cNvSpPr>
          <p:nvPr>
            <p:ph type="title"/>
          </p:nvPr>
        </p:nvSpPr>
        <p:spPr>
          <a:xfrm>
            <a:off x="712848" y="289399"/>
            <a:ext cx="7386603" cy="1218073"/>
          </a:xfrm>
          <a:prstGeom prst="rect">
            <a:avLst/>
          </a:prstGeom>
        </p:spPr>
        <p:txBody>
          <a:bodyPr anchor="t"/>
          <a:lstStyle>
            <a:lvl1pPr>
              <a:defRPr sz="2600" b="1">
                <a:solidFill>
                  <a:srgbClr val="1C304A"/>
                </a:solidFill>
                <a:latin typeface="+mj-lt"/>
                <a:ea typeface="+mj-ea"/>
                <a:cs typeface="+mj-cs"/>
                <a:sym typeface="Helvetica Neue"/>
              </a:defRPr>
            </a:lvl1pPr>
          </a:lstStyle>
          <a:p>
            <a:pPr lvl="0">
              <a:defRPr sz="1800" b="0">
                <a:solidFill>
                  <a:srgbClr val="000000"/>
                </a:solidFill>
              </a:defRPr>
            </a:pPr>
            <a:r>
              <a:rPr sz="2600" b="1">
                <a:solidFill>
                  <a:srgbClr val="1C304A"/>
                </a:solidFill>
              </a:rPr>
              <a:t>Title Text</a:t>
            </a:r>
          </a:p>
        </p:txBody>
      </p:sp>
      <p:sp>
        <p:nvSpPr>
          <p:cNvPr id="352" name="Shape 352"/>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Bright - 2 column icons">
    <p:bg>
      <p:bgPr>
        <a:solidFill>
          <a:srgbClr val="00CFFF"/>
        </a:solidFill>
        <a:effectLst/>
      </p:bgPr>
    </p:bg>
    <p:spTree>
      <p:nvGrpSpPr>
        <p:cNvPr id="1" name=""/>
        <p:cNvGrpSpPr/>
        <p:nvPr/>
      </p:nvGrpSpPr>
      <p:grpSpPr>
        <a:xfrm>
          <a:off x="0" y="0"/>
          <a:ext cx="0" cy="0"/>
          <a:chOff x="0" y="0"/>
          <a:chExt cx="0" cy="0"/>
        </a:xfrm>
      </p:grpSpPr>
      <p:sp>
        <p:nvSpPr>
          <p:cNvPr id="354" name="Shape 354"/>
          <p:cNvSpPr>
            <a:spLocks noGrp="1"/>
          </p:cNvSpPr>
          <p:nvPr>
            <p:ph type="body" idx="1"/>
          </p:nvPr>
        </p:nvSpPr>
        <p:spPr>
          <a:xfrm>
            <a:off x="1493787" y="1507472"/>
            <a:ext cx="2622900" cy="1264272"/>
          </a:xfrm>
          <a:prstGeom prst="rect">
            <a:avLst/>
          </a:prstGeom>
        </p:spPr>
        <p:txBody>
          <a:bodyPr lIns="91423" tIns="91423" rIns="91423" bIns="91423" anchor="ctr"/>
          <a:lstStyle>
            <a:lvl1pPr>
              <a:lnSpc>
                <a:spcPct val="115000"/>
              </a:lnSpc>
              <a:defRPr sz="1400" b="0">
                <a:solidFill>
                  <a:srgbClr val="000000"/>
                </a:solidFill>
              </a:defRPr>
            </a:lvl1pPr>
            <a:lvl2pPr>
              <a:lnSpc>
                <a:spcPct val="115000"/>
              </a:lnSpc>
              <a:defRPr sz="1400" b="0">
                <a:solidFill>
                  <a:srgbClr val="000000"/>
                </a:solidFill>
              </a:defRPr>
            </a:lvl2pPr>
            <a:lvl3pPr>
              <a:lnSpc>
                <a:spcPct val="115000"/>
              </a:lnSpc>
              <a:defRPr sz="1400" b="0">
                <a:solidFill>
                  <a:srgbClr val="000000"/>
                </a:solidFill>
              </a:defRPr>
            </a:lvl3pPr>
            <a:lvl4pPr>
              <a:lnSpc>
                <a:spcPct val="115000"/>
              </a:lnSpc>
              <a:defRPr sz="1400" b="0">
                <a:solidFill>
                  <a:srgbClr val="000000"/>
                </a:solidFill>
              </a:defRPr>
            </a:lvl4pPr>
            <a:lvl5pPr>
              <a:lnSpc>
                <a:spcPct val="115000"/>
              </a:lnSpc>
              <a:defRPr sz="1400" b="0">
                <a:solidFill>
                  <a:srgbClr val="000000"/>
                </a:solidFill>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55" name="Shape 355"/>
          <p:cNvSpPr/>
          <p:nvPr/>
        </p:nvSpPr>
        <p:spPr>
          <a:xfrm>
            <a:off x="815525"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356" name="Shape 356"/>
          <p:cNvSpPr/>
          <p:nvPr/>
        </p:nvSpPr>
        <p:spPr>
          <a:xfrm>
            <a:off x="4349048" y="1804117"/>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357" name="Shape 357"/>
          <p:cNvSpPr/>
          <p:nvPr/>
        </p:nvSpPr>
        <p:spPr>
          <a:xfrm>
            <a:off x="815525"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358" name="Shape 358"/>
          <p:cNvSpPr/>
          <p:nvPr/>
        </p:nvSpPr>
        <p:spPr>
          <a:xfrm>
            <a:off x="4349048" y="3427124"/>
            <a:ext cx="611403" cy="611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b="1">
                <a:solidFill>
                  <a:srgbClr val="FFFFFF"/>
                </a:solidFill>
              </a:defRPr>
            </a:pPr>
            <a:endParaRPr/>
          </a:p>
        </p:txBody>
      </p:sp>
      <p:sp>
        <p:nvSpPr>
          <p:cNvPr id="359" name="Shape 359"/>
          <p:cNvSpPr>
            <a:spLocks noGrp="1"/>
          </p:cNvSpPr>
          <p:nvPr>
            <p:ph type="title"/>
          </p:nvPr>
        </p:nvSpPr>
        <p:spPr>
          <a:xfrm>
            <a:off x="712848" y="289399"/>
            <a:ext cx="7386603" cy="1218073"/>
          </a:xfrm>
          <a:prstGeom prst="rect">
            <a:avLst/>
          </a:prstGeom>
        </p:spPr>
        <p:txBody>
          <a:bodyPr anchor="t"/>
          <a:lstStyle>
            <a:lvl1pPr>
              <a:defRPr sz="2600" b="1">
                <a:solidFill>
                  <a:srgbClr val="1C304A"/>
                </a:solidFill>
                <a:latin typeface="+mj-lt"/>
                <a:ea typeface="+mj-ea"/>
                <a:cs typeface="+mj-cs"/>
                <a:sym typeface="Helvetica Neue"/>
              </a:defRPr>
            </a:lvl1pPr>
          </a:lstStyle>
          <a:p>
            <a:pPr lvl="0">
              <a:defRPr sz="1800" b="0">
                <a:solidFill>
                  <a:srgbClr val="000000"/>
                </a:solidFill>
              </a:defRPr>
            </a:pPr>
            <a:r>
              <a:rPr sz="2600" b="1">
                <a:solidFill>
                  <a:srgbClr val="1C304A"/>
                </a:solidFill>
              </a:rPr>
              <a:t>Title Text</a:t>
            </a:r>
          </a:p>
        </p:txBody>
      </p:sp>
      <p:sp>
        <p:nvSpPr>
          <p:cNvPr id="360" name="Shape 360"/>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5 boxes">
    <p:spTree>
      <p:nvGrpSpPr>
        <p:cNvPr id="1" name=""/>
        <p:cNvGrpSpPr/>
        <p:nvPr/>
      </p:nvGrpSpPr>
      <p:grpSpPr>
        <a:xfrm>
          <a:off x="0" y="0"/>
          <a:ext cx="0" cy="0"/>
          <a:chOff x="0" y="0"/>
          <a:chExt cx="0" cy="0"/>
        </a:xfrm>
      </p:grpSpPr>
      <p:sp>
        <p:nvSpPr>
          <p:cNvPr id="362" name="Shape 362"/>
          <p:cNvSpPr>
            <a:spLocks noGrp="1"/>
          </p:cNvSpPr>
          <p:nvPr>
            <p:ph type="title"/>
          </p:nvPr>
        </p:nvSpPr>
        <p:spPr>
          <a:xfrm>
            <a:off x="718660" y="614724"/>
            <a:ext cx="7386602" cy="844203"/>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363" name="Shape 363"/>
          <p:cNvSpPr>
            <a:spLocks noGrp="1"/>
          </p:cNvSpPr>
          <p:nvPr>
            <p:ph type="body" idx="1"/>
          </p:nvPr>
        </p:nvSpPr>
        <p:spPr>
          <a:xfrm>
            <a:off x="718646" y="292248"/>
            <a:ext cx="5017502"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grpSp>
        <p:nvGrpSpPr>
          <p:cNvPr id="366" name="Group 366"/>
          <p:cNvGrpSpPr/>
          <p:nvPr/>
        </p:nvGrpSpPr>
        <p:grpSpPr>
          <a:xfrm>
            <a:off x="829098" y="1789524"/>
            <a:ext cx="1403703" cy="2137504"/>
            <a:chOff x="0" y="0"/>
            <a:chExt cx="1403702" cy="2137502"/>
          </a:xfrm>
        </p:grpSpPr>
        <p:sp>
          <p:nvSpPr>
            <p:cNvPr id="364" name="Shape 364"/>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365" name="Shape 365"/>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1</a:t>
              </a:r>
            </a:p>
          </p:txBody>
        </p:sp>
      </p:grpSp>
      <p:grpSp>
        <p:nvGrpSpPr>
          <p:cNvPr id="369" name="Group 369"/>
          <p:cNvGrpSpPr/>
          <p:nvPr/>
        </p:nvGrpSpPr>
        <p:grpSpPr>
          <a:xfrm>
            <a:off x="2359298" y="1789524"/>
            <a:ext cx="1403703" cy="2137504"/>
            <a:chOff x="0" y="0"/>
            <a:chExt cx="1403702" cy="2137502"/>
          </a:xfrm>
        </p:grpSpPr>
        <p:sp>
          <p:nvSpPr>
            <p:cNvPr id="367" name="Shape 367"/>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368" name="Shape 368"/>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2</a:t>
              </a:r>
            </a:p>
          </p:txBody>
        </p:sp>
      </p:grpSp>
      <p:grpSp>
        <p:nvGrpSpPr>
          <p:cNvPr id="372" name="Group 372"/>
          <p:cNvGrpSpPr/>
          <p:nvPr/>
        </p:nvGrpSpPr>
        <p:grpSpPr>
          <a:xfrm>
            <a:off x="3889500" y="1789524"/>
            <a:ext cx="1403703" cy="2137504"/>
            <a:chOff x="0" y="0"/>
            <a:chExt cx="1403702" cy="2137502"/>
          </a:xfrm>
        </p:grpSpPr>
        <p:sp>
          <p:nvSpPr>
            <p:cNvPr id="370" name="Shape 370"/>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371" name="Shape 371"/>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3</a:t>
              </a:r>
            </a:p>
          </p:txBody>
        </p:sp>
      </p:grpSp>
      <p:grpSp>
        <p:nvGrpSpPr>
          <p:cNvPr id="375" name="Group 375"/>
          <p:cNvGrpSpPr/>
          <p:nvPr/>
        </p:nvGrpSpPr>
        <p:grpSpPr>
          <a:xfrm>
            <a:off x="5419698" y="1789524"/>
            <a:ext cx="1403704" cy="2137504"/>
            <a:chOff x="0" y="0"/>
            <a:chExt cx="1403702" cy="2137502"/>
          </a:xfrm>
        </p:grpSpPr>
        <p:sp>
          <p:nvSpPr>
            <p:cNvPr id="373" name="Shape 373"/>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374" name="Shape 374"/>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4</a:t>
              </a:r>
            </a:p>
          </p:txBody>
        </p:sp>
      </p:grpSp>
      <p:grpSp>
        <p:nvGrpSpPr>
          <p:cNvPr id="378" name="Group 378"/>
          <p:cNvGrpSpPr/>
          <p:nvPr/>
        </p:nvGrpSpPr>
        <p:grpSpPr>
          <a:xfrm>
            <a:off x="6949899" y="1789524"/>
            <a:ext cx="1403703" cy="2137504"/>
            <a:chOff x="0" y="0"/>
            <a:chExt cx="1403702" cy="2137502"/>
          </a:xfrm>
        </p:grpSpPr>
        <p:sp>
          <p:nvSpPr>
            <p:cNvPr id="376" name="Shape 376"/>
            <p:cNvSpPr/>
            <p:nvPr/>
          </p:nvSpPr>
          <p:spPr>
            <a:xfrm>
              <a:off x="-1" y="-1"/>
              <a:ext cx="1403703" cy="2137503"/>
            </a:xfrm>
            <a:prstGeom prst="rect">
              <a:avLst/>
            </a:prstGeom>
            <a:solidFill>
              <a:srgbClr val="1C304A"/>
            </a:solidFill>
            <a:ln w="12700" cap="flat">
              <a:noFill/>
              <a:miter lim="400000"/>
            </a:ln>
            <a:effectLst/>
          </p:spPr>
          <p:txBody>
            <a:bodyPr wrap="square" lIns="0" tIns="0" rIns="0" bIns="0" numCol="1" anchor="t">
              <a:noAutofit/>
            </a:bodyPr>
            <a:lstStyle/>
            <a:p>
              <a:pPr lvl="0">
                <a:defRPr>
                  <a:solidFill>
                    <a:srgbClr val="000000"/>
                  </a:solidFill>
                  <a:latin typeface="Arial"/>
                  <a:ea typeface="Arial"/>
                  <a:cs typeface="Arial"/>
                  <a:sym typeface="Arial"/>
                </a:defRPr>
              </a:pPr>
              <a:endParaRPr/>
            </a:p>
          </p:txBody>
        </p:sp>
        <p:sp>
          <p:nvSpPr>
            <p:cNvPr id="377" name="Shape 377"/>
            <p:cNvSpPr/>
            <p:nvPr/>
          </p:nvSpPr>
          <p:spPr>
            <a:xfrm>
              <a:off x="-1" y="-1"/>
              <a:ext cx="1403703" cy="1273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7200" b="1">
                  <a:solidFill>
                    <a:srgbClr val="00CFFF"/>
                  </a:solidFill>
                </a:defRPr>
              </a:lvl1pPr>
            </a:lstStyle>
            <a:p>
              <a:pPr lvl="0">
                <a:defRPr sz="1800" b="0">
                  <a:solidFill>
                    <a:srgbClr val="000000"/>
                  </a:solidFill>
                </a:defRPr>
              </a:pPr>
              <a:r>
                <a:rPr sz="7200" b="1">
                  <a:solidFill>
                    <a:srgbClr val="00CFFF"/>
                  </a:solidFill>
                </a:rPr>
                <a:t>5</a:t>
              </a:r>
            </a:p>
          </p:txBody>
        </p:sp>
      </p:grpSp>
      <p:sp>
        <p:nvSpPr>
          <p:cNvPr id="379" name="Shape 379"/>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Table">
    <p:spTree>
      <p:nvGrpSpPr>
        <p:cNvPr id="1" name=""/>
        <p:cNvGrpSpPr/>
        <p:nvPr/>
      </p:nvGrpSpPr>
      <p:grpSpPr>
        <a:xfrm>
          <a:off x="0" y="0"/>
          <a:ext cx="0" cy="0"/>
          <a:chOff x="0" y="0"/>
          <a:chExt cx="0" cy="0"/>
        </a:xfrm>
      </p:grpSpPr>
      <p:sp>
        <p:nvSpPr>
          <p:cNvPr id="381" name="Shape 381"/>
          <p:cNvSpPr>
            <a:spLocks noGrp="1"/>
          </p:cNvSpPr>
          <p:nvPr>
            <p:ph type="body" idx="1"/>
          </p:nvPr>
        </p:nvSpPr>
        <p:spPr>
          <a:xfrm>
            <a:off x="718646" y="292248"/>
            <a:ext cx="5017502" cy="667503"/>
          </a:xfrm>
          <a:prstGeom prst="rect">
            <a:avLst/>
          </a:prstGeom>
        </p:spPr>
        <p:txBody>
          <a:bodyPr lIns="91423" tIns="91423" rIns="91423" bIns="91423" anchor="ctr"/>
          <a:lstStyle>
            <a:lvl1pPr>
              <a:lnSpc>
                <a:spcPct val="115000"/>
              </a:lnSpc>
              <a:spcBef>
                <a:spcPts val="1600"/>
              </a:spcBef>
              <a:defRPr sz="1200"/>
            </a:lvl1pPr>
            <a:lvl2pPr>
              <a:lnSpc>
                <a:spcPct val="115000"/>
              </a:lnSpc>
              <a:spcBef>
                <a:spcPts val="1600"/>
              </a:spcBef>
              <a:defRPr sz="1200"/>
            </a:lvl2pPr>
            <a:lvl3pPr>
              <a:lnSpc>
                <a:spcPct val="115000"/>
              </a:lnSpc>
              <a:spcBef>
                <a:spcPts val="1600"/>
              </a:spcBef>
              <a:defRPr sz="1200"/>
            </a:lvl3pPr>
            <a:lvl4pPr>
              <a:lnSpc>
                <a:spcPct val="115000"/>
              </a:lnSpc>
              <a:spcBef>
                <a:spcPts val="1600"/>
              </a:spcBef>
              <a:defRPr sz="1200"/>
            </a:lvl4pPr>
            <a:lvl5pPr>
              <a:lnSpc>
                <a:spcPct val="115000"/>
              </a:lnSpc>
              <a:spcBef>
                <a:spcPts val="1600"/>
              </a:spcBef>
              <a:defRPr sz="1200"/>
            </a:lvl5pPr>
          </a:lstStyle>
          <a:p>
            <a:pPr lvl="0">
              <a:defRPr sz="1800" b="0">
                <a:solidFill>
                  <a:srgbClr val="000000"/>
                </a:solidFill>
              </a:defRPr>
            </a:pPr>
            <a:r>
              <a:rPr sz="1200" b="1">
                <a:solidFill>
                  <a:srgbClr val="1C304A"/>
                </a:solidFill>
              </a:rPr>
              <a:t>Body Level One</a:t>
            </a:r>
          </a:p>
          <a:p>
            <a:pPr lvl="1">
              <a:defRPr sz="1800" b="0">
                <a:solidFill>
                  <a:srgbClr val="000000"/>
                </a:solidFill>
              </a:defRPr>
            </a:pPr>
            <a:r>
              <a:rPr sz="1200" b="1">
                <a:solidFill>
                  <a:srgbClr val="1C304A"/>
                </a:solidFill>
              </a:rPr>
              <a:t>Body Level Two</a:t>
            </a:r>
          </a:p>
          <a:p>
            <a:pPr lvl="2">
              <a:defRPr sz="1800" b="0">
                <a:solidFill>
                  <a:srgbClr val="000000"/>
                </a:solidFill>
              </a:defRPr>
            </a:pPr>
            <a:r>
              <a:rPr sz="1200" b="1">
                <a:solidFill>
                  <a:srgbClr val="1C304A"/>
                </a:solidFill>
              </a:rPr>
              <a:t>Body Level Three</a:t>
            </a:r>
          </a:p>
          <a:p>
            <a:pPr lvl="3">
              <a:defRPr sz="1800" b="0">
                <a:solidFill>
                  <a:srgbClr val="000000"/>
                </a:solidFill>
              </a:defRPr>
            </a:pPr>
            <a:r>
              <a:rPr sz="1200" b="1">
                <a:solidFill>
                  <a:srgbClr val="1C304A"/>
                </a:solidFill>
              </a:rPr>
              <a:t>Body Level Four</a:t>
            </a:r>
          </a:p>
          <a:p>
            <a:pPr lvl="4">
              <a:defRPr sz="1800" b="0">
                <a:solidFill>
                  <a:srgbClr val="000000"/>
                </a:solidFill>
              </a:defRPr>
            </a:pPr>
            <a:r>
              <a:rPr sz="1200" b="1">
                <a:solidFill>
                  <a:srgbClr val="1C304A"/>
                </a:solidFill>
              </a:rPr>
              <a:t>Body Level Five</a:t>
            </a:r>
          </a:p>
        </p:txBody>
      </p:sp>
      <p:sp>
        <p:nvSpPr>
          <p:cNvPr id="382" name="Shape 382"/>
          <p:cNvSpPr>
            <a:spLocks noGrp="1"/>
          </p:cNvSpPr>
          <p:nvPr>
            <p:ph type="title"/>
          </p:nvPr>
        </p:nvSpPr>
        <p:spPr>
          <a:xfrm>
            <a:off x="718660" y="614724"/>
            <a:ext cx="7386602" cy="844203"/>
          </a:xfrm>
          <a:prstGeom prst="rect">
            <a:avLst/>
          </a:prstGeom>
        </p:spPr>
        <p:txBody>
          <a:bodyPr anchor="t"/>
          <a:lstStyle>
            <a:lvl1pPr>
              <a:defRPr sz="2600" b="1">
                <a:solidFill>
                  <a:srgbClr val="046B99"/>
                </a:solidFill>
                <a:latin typeface="+mj-lt"/>
                <a:ea typeface="+mj-ea"/>
                <a:cs typeface="+mj-cs"/>
                <a:sym typeface="Helvetica Neue"/>
              </a:defRPr>
            </a:lvl1pPr>
          </a:lstStyle>
          <a:p>
            <a:pPr lvl="0">
              <a:defRPr sz="1800" b="0">
                <a:solidFill>
                  <a:srgbClr val="000000"/>
                </a:solidFill>
              </a:defRPr>
            </a:pPr>
            <a:r>
              <a:rPr sz="2600" b="1">
                <a:solidFill>
                  <a:srgbClr val="046B99"/>
                </a:solidFill>
              </a:rPr>
              <a:t>Title Text</a:t>
            </a:r>
          </a:p>
        </p:txBody>
      </p:sp>
      <p:sp>
        <p:nvSpPr>
          <p:cNvPr id="383" name="Shape 383"/>
          <p:cNvSpPr>
            <a:spLocks noGrp="1"/>
          </p:cNvSpPr>
          <p:nvPr>
            <p:ph type="sldNum" sz="quarter" idx="2"/>
          </p:nvPr>
        </p:nvSpPr>
        <p:spPr>
          <a:xfrm>
            <a:off x="8472450" y="4768058"/>
            <a:ext cx="280306" cy="256557"/>
          </a:xfrm>
          <a:prstGeom prst="rect">
            <a:avLst/>
          </a:prstGeom>
        </p:spPr>
        <p:txBody>
          <a:bodyPr/>
          <a:lstStyle>
            <a:lvl1pPr>
              <a:defRPr sz="6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Large Photo">
    <p:bg>
      <p:bgPr>
        <a:solidFill>
          <a:srgbClr val="666666"/>
        </a:solidFill>
        <a:effectLst/>
      </p:bgPr>
    </p:bg>
    <p:spTree>
      <p:nvGrpSpPr>
        <p:cNvPr id="1" name=""/>
        <p:cNvGrpSpPr/>
        <p:nvPr/>
      </p:nvGrpSpPr>
      <p:grpSpPr>
        <a:xfrm>
          <a:off x="0" y="0"/>
          <a:ext cx="0" cy="0"/>
          <a:chOff x="0" y="0"/>
          <a:chExt cx="0" cy="0"/>
        </a:xfrm>
      </p:grpSpPr>
      <p:pic>
        <p:nvPicPr>
          <p:cNvPr id="385" name="image1.jpg"/>
          <p:cNvPicPr/>
          <p:nvPr/>
        </p:nvPicPr>
        <p:blipFill>
          <a:blip r:embed="rId2" cstate="print">
            <a:extLst>
              <a:ext uri="{28A0092B-C50C-407E-A947-70E740481C1C}">
                <a14:useLocalDpi xmlns:a14="http://schemas.microsoft.com/office/drawing/2010/main"/>
              </a:ext>
            </a:extLst>
          </a:blip>
          <a:srcRect/>
          <a:stretch>
            <a:fillRect/>
          </a:stretch>
        </p:blipFill>
        <p:spPr>
          <a:xfrm>
            <a:off x="-9524" y="-39170"/>
            <a:ext cx="9162900" cy="5192104"/>
          </a:xfrm>
          <a:prstGeom prst="rect">
            <a:avLst/>
          </a:prstGeom>
          <a:ln w="12700">
            <a:miter lim="400000"/>
          </a:ln>
        </p:spPr>
      </p:pic>
      <p:sp>
        <p:nvSpPr>
          <p:cNvPr id="386" name="Shape 386"/>
          <p:cNvSpPr/>
          <p:nvPr/>
        </p:nvSpPr>
        <p:spPr>
          <a:xfrm>
            <a:off x="3868899" y="3578885"/>
            <a:ext cx="4891202" cy="975902"/>
          </a:xfrm>
          <a:prstGeom prst="rect">
            <a:avLst/>
          </a:prstGeom>
          <a:solidFill>
            <a:srgbClr val="00CFFF"/>
          </a:solidFill>
          <a:ln w="12700">
            <a:miter lim="400000"/>
          </a:ln>
        </p:spPr>
        <p:txBody>
          <a:bodyPr lIns="0" tIns="0" rIns="0" bIns="0"/>
          <a:lstStyle/>
          <a:p>
            <a:pPr lvl="0" indent="88900">
              <a:spcBef>
                <a:spcPts val="700"/>
              </a:spcBef>
              <a:defRPr sz="1700" i="1">
                <a:solidFill>
                  <a:srgbClr val="26818F"/>
                </a:solidFill>
                <a:latin typeface="Source Sans Pro"/>
                <a:ea typeface="Source Sans Pro"/>
                <a:cs typeface="Source Sans Pro"/>
                <a:sym typeface="Source Sans Pro"/>
              </a:defRPr>
            </a:pPr>
            <a:endParaRPr/>
          </a:p>
        </p:txBody>
      </p:sp>
      <p:sp>
        <p:nvSpPr>
          <p:cNvPr id="387" name="Shape 387"/>
          <p:cNvSpPr>
            <a:spLocks noGrp="1"/>
          </p:cNvSpPr>
          <p:nvPr>
            <p:ph type="title"/>
          </p:nvPr>
        </p:nvSpPr>
        <p:spPr>
          <a:xfrm>
            <a:off x="4035650" y="3697025"/>
            <a:ext cx="4489802" cy="1048802"/>
          </a:xfrm>
          <a:prstGeom prst="rect">
            <a:avLst/>
          </a:prstGeom>
        </p:spPr>
        <p:txBody>
          <a:bodyPr anchor="t"/>
          <a:lstStyle>
            <a:lvl1pPr>
              <a:defRPr sz="3600" b="1">
                <a:solidFill>
                  <a:srgbClr val="1C304A"/>
                </a:solidFill>
                <a:latin typeface="+mj-lt"/>
                <a:ea typeface="+mj-ea"/>
                <a:cs typeface="+mj-cs"/>
                <a:sym typeface="Helvetica Neue"/>
              </a:defRPr>
            </a:lvl1pPr>
          </a:lstStyle>
          <a:p>
            <a:pPr lvl="0">
              <a:defRPr sz="1800" b="0">
                <a:solidFill>
                  <a:srgbClr val="000000"/>
                </a:solidFill>
              </a:defRPr>
            </a:pPr>
            <a:r>
              <a:rPr sz="3600" b="1">
                <a:solidFill>
                  <a:srgbClr val="1C304A"/>
                </a:solidFill>
              </a:rPr>
              <a:t>Title Text</a:t>
            </a:r>
          </a:p>
        </p:txBody>
      </p:sp>
      <p:sp>
        <p:nvSpPr>
          <p:cNvPr id="388" name="Shape 388"/>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ue Section Title ">
    <p:spTree>
      <p:nvGrpSpPr>
        <p:cNvPr id="1" name=""/>
        <p:cNvGrpSpPr/>
        <p:nvPr/>
      </p:nvGrpSpPr>
      <p:grpSpPr>
        <a:xfrm>
          <a:off x="0" y="0"/>
          <a:ext cx="0" cy="0"/>
          <a:chOff x="0" y="0"/>
          <a:chExt cx="0" cy="0"/>
        </a:xfrm>
      </p:grpSpPr>
      <p:pic>
        <p:nvPicPr>
          <p:cNvPr id="390" name="image1.jpg"/>
          <p:cNvPicPr/>
          <p:nvPr/>
        </p:nvPicPr>
        <p:blipFill>
          <a:blip r:embed="rId2" cstate="print">
            <a:extLst>
              <a:ext uri="{28A0092B-C50C-407E-A947-70E740481C1C}">
                <a14:useLocalDpi xmlns:a14="http://schemas.microsoft.com/office/drawing/2010/main"/>
              </a:ext>
            </a:extLst>
          </a:blip>
          <a:srcRect/>
          <a:stretch>
            <a:fillRect/>
          </a:stretch>
        </p:blipFill>
        <p:spPr>
          <a:xfrm>
            <a:off x="4571999" y="-42841"/>
            <a:ext cx="4619102" cy="5235003"/>
          </a:xfrm>
          <a:prstGeom prst="rect">
            <a:avLst/>
          </a:prstGeom>
          <a:ln w="12700">
            <a:miter lim="400000"/>
          </a:ln>
        </p:spPr>
      </p:pic>
      <p:sp>
        <p:nvSpPr>
          <p:cNvPr id="391" name="Shape 391"/>
          <p:cNvSpPr/>
          <p:nvPr/>
        </p:nvSpPr>
        <p:spPr>
          <a:xfrm>
            <a:off x="-47100" y="-11852"/>
            <a:ext cx="4619100" cy="5215804"/>
          </a:xfrm>
          <a:prstGeom prst="rect">
            <a:avLst/>
          </a:prstGeom>
          <a:solidFill>
            <a:srgbClr val="1C304A"/>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392" name="Shape 392"/>
          <p:cNvSpPr>
            <a:spLocks noGrp="1"/>
          </p:cNvSpPr>
          <p:nvPr>
            <p:ph type="title"/>
          </p:nvPr>
        </p:nvSpPr>
        <p:spPr>
          <a:xfrm>
            <a:off x="718655" y="614724"/>
            <a:ext cx="3494702" cy="1107300"/>
          </a:xfrm>
          <a:prstGeom prst="rect">
            <a:avLst/>
          </a:prstGeom>
        </p:spPr>
        <p:txBody>
          <a:bodyPr anchor="t"/>
          <a:lstStyle>
            <a:lvl1pPr>
              <a:defRPr sz="2600" b="1">
                <a:solidFill>
                  <a:srgbClr val="00CFFF"/>
                </a:solidFill>
                <a:latin typeface="+mj-lt"/>
                <a:ea typeface="+mj-ea"/>
                <a:cs typeface="+mj-cs"/>
                <a:sym typeface="Helvetica Neue"/>
              </a:defRPr>
            </a:lvl1pPr>
          </a:lstStyle>
          <a:p>
            <a:pPr lvl="0">
              <a:defRPr sz="1800" b="0">
                <a:solidFill>
                  <a:srgbClr val="000000"/>
                </a:solidFill>
              </a:defRPr>
            </a:pPr>
            <a:r>
              <a:rPr sz="2600" b="1">
                <a:solidFill>
                  <a:srgbClr val="00CFFF"/>
                </a:solidFill>
              </a:rPr>
              <a:t>Title Text</a:t>
            </a:r>
          </a:p>
        </p:txBody>
      </p:sp>
      <p:sp>
        <p:nvSpPr>
          <p:cNvPr id="393" name="Shape 393"/>
          <p:cNvSpPr>
            <a:spLocks noGrp="1"/>
          </p:cNvSpPr>
          <p:nvPr>
            <p:ph type="body" idx="1"/>
          </p:nvPr>
        </p:nvSpPr>
        <p:spPr>
          <a:xfrm>
            <a:off x="725275" y="1722023"/>
            <a:ext cx="3515701" cy="3421477"/>
          </a:xfrm>
          <a:prstGeom prst="rect">
            <a:avLst/>
          </a:prstGeom>
        </p:spPr>
        <p:txBody>
          <a:bodyPr lIns="91423" tIns="91423" rIns="91423" bIns="91423"/>
          <a:lstStyle>
            <a:lvl1pPr>
              <a:lnSpc>
                <a:spcPct val="115000"/>
              </a:lnSpc>
              <a:spcBef>
                <a:spcPts val="1000"/>
              </a:spcBef>
              <a:defRPr sz="1200" b="0">
                <a:solidFill>
                  <a:srgbClr val="FFFFFF"/>
                </a:solidFill>
              </a:defRPr>
            </a:lvl1pPr>
            <a:lvl2pPr>
              <a:lnSpc>
                <a:spcPct val="115000"/>
              </a:lnSpc>
              <a:spcBef>
                <a:spcPts val="1000"/>
              </a:spcBef>
              <a:defRPr sz="1200" b="0">
                <a:solidFill>
                  <a:srgbClr val="FFFFFF"/>
                </a:solidFill>
              </a:defRPr>
            </a:lvl2pPr>
            <a:lvl3pPr>
              <a:lnSpc>
                <a:spcPct val="115000"/>
              </a:lnSpc>
              <a:spcBef>
                <a:spcPts val="1000"/>
              </a:spcBef>
              <a:defRPr sz="1200" b="0">
                <a:solidFill>
                  <a:srgbClr val="FFFFFF"/>
                </a:solidFill>
              </a:defRPr>
            </a:lvl3pPr>
            <a:lvl4pPr>
              <a:lnSpc>
                <a:spcPct val="115000"/>
              </a:lnSpc>
              <a:spcBef>
                <a:spcPts val="1000"/>
              </a:spcBef>
              <a:defRPr sz="1200" b="0">
                <a:solidFill>
                  <a:srgbClr val="FFFFFF"/>
                </a:solidFill>
              </a:defRPr>
            </a:lvl4pPr>
            <a:lvl5pPr>
              <a:lnSpc>
                <a:spcPct val="115000"/>
              </a:lnSpc>
              <a:spcBef>
                <a:spcPts val="1000"/>
              </a:spcBef>
              <a:defRPr sz="1200" b="0">
                <a:solidFill>
                  <a:srgbClr val="FFFFFF"/>
                </a:solidFill>
              </a:defRPr>
            </a:lvl5pPr>
          </a:lstStyle>
          <a:p>
            <a:pPr lvl="0">
              <a:defRPr sz="1800">
                <a:solidFill>
                  <a:srgbClr val="000000"/>
                </a:solidFill>
              </a:defRPr>
            </a:pPr>
            <a:r>
              <a:rPr sz="1200">
                <a:solidFill>
                  <a:srgbClr val="FFFFFF"/>
                </a:solidFill>
              </a:rPr>
              <a:t>Body Level One</a:t>
            </a:r>
          </a:p>
          <a:p>
            <a:pPr lvl="1">
              <a:defRPr sz="1800">
                <a:solidFill>
                  <a:srgbClr val="000000"/>
                </a:solidFill>
              </a:defRPr>
            </a:pPr>
            <a:r>
              <a:rPr sz="1200">
                <a:solidFill>
                  <a:srgbClr val="FFFFFF"/>
                </a:solidFill>
              </a:rPr>
              <a:t>Body Level Two</a:t>
            </a:r>
          </a:p>
          <a:p>
            <a:pPr lvl="2">
              <a:defRPr sz="1800">
                <a:solidFill>
                  <a:srgbClr val="000000"/>
                </a:solidFill>
              </a:defRPr>
            </a:pPr>
            <a:r>
              <a:rPr sz="1200">
                <a:solidFill>
                  <a:srgbClr val="FFFFFF"/>
                </a:solidFill>
              </a:rPr>
              <a:t>Body Level Three</a:t>
            </a:r>
          </a:p>
          <a:p>
            <a:pPr lvl="3">
              <a:defRPr sz="1800">
                <a:solidFill>
                  <a:srgbClr val="000000"/>
                </a:solidFill>
              </a:defRPr>
            </a:pPr>
            <a:r>
              <a:rPr sz="1200">
                <a:solidFill>
                  <a:srgbClr val="FFFFFF"/>
                </a:solidFill>
              </a:rPr>
              <a:t>Body Level Four</a:t>
            </a:r>
          </a:p>
          <a:p>
            <a:pPr lvl="4">
              <a:defRPr sz="1800">
                <a:solidFill>
                  <a:srgbClr val="000000"/>
                </a:solidFill>
              </a:defRPr>
            </a:pPr>
            <a:r>
              <a:rPr sz="1200">
                <a:solidFill>
                  <a:srgbClr val="FFFFFF"/>
                </a:solidFill>
              </a:rPr>
              <a:t>Body Level Five</a:t>
            </a:r>
          </a:p>
        </p:txBody>
      </p:sp>
      <p:sp>
        <p:nvSpPr>
          <p:cNvPr id="394" name="Shape 394"/>
          <p:cNvSpPr>
            <a:spLocks noGrp="1"/>
          </p:cNvSpPr>
          <p:nvPr>
            <p:ph type="sldNum" sz="quarter" idx="2"/>
          </p:nvPr>
        </p:nvSpPr>
        <p:spPr>
          <a:xfrm>
            <a:off x="8472450" y="4876700"/>
            <a:ext cx="280306" cy="271749"/>
          </a:xfrm>
          <a:prstGeom prst="rect">
            <a:avLst/>
          </a:prstGeom>
        </p:spPr>
        <p:txBody>
          <a:bodyPr/>
          <a:lstStyle>
            <a:lvl1pPr>
              <a:defRPr sz="600">
                <a:latin typeface="Source Sans Pro"/>
                <a:ea typeface="Source Sans Pro"/>
                <a:cs typeface="Source Sans Pro"/>
                <a:sym typeface="Source Sans Pro"/>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Section Title and Description 1 1">
    <p:bg>
      <p:bgPr>
        <a:solidFill>
          <a:srgbClr val="1C304A"/>
        </a:solidFill>
        <a:effectLst/>
      </p:bgPr>
    </p:bg>
    <p:spTree>
      <p:nvGrpSpPr>
        <p:cNvPr id="1" name=""/>
        <p:cNvGrpSpPr/>
        <p:nvPr/>
      </p:nvGrpSpPr>
      <p:grpSpPr>
        <a:xfrm>
          <a:off x="0" y="0"/>
          <a:ext cx="0" cy="0"/>
          <a:chOff x="0" y="0"/>
          <a:chExt cx="0" cy="0"/>
        </a:xfrm>
      </p:grpSpPr>
      <p:sp>
        <p:nvSpPr>
          <p:cNvPr id="396" name="Shape 396"/>
          <p:cNvSpPr>
            <a:spLocks noGrp="1"/>
          </p:cNvSpPr>
          <p:nvPr>
            <p:ph type="title"/>
          </p:nvPr>
        </p:nvSpPr>
        <p:spPr>
          <a:xfrm>
            <a:off x="712848" y="536205"/>
            <a:ext cx="7386603" cy="3732903"/>
          </a:xfrm>
          <a:prstGeom prst="rect">
            <a:avLst/>
          </a:prstGeom>
        </p:spPr>
        <p:txBody>
          <a:bodyPr/>
          <a:lstStyle>
            <a:lvl1pPr>
              <a:defRPr sz="6000" b="1">
                <a:solidFill>
                  <a:srgbClr val="00CFFF"/>
                </a:solidFill>
                <a:latin typeface="+mj-lt"/>
                <a:ea typeface="+mj-ea"/>
                <a:cs typeface="+mj-cs"/>
                <a:sym typeface="Helvetica Neue"/>
              </a:defRPr>
            </a:lvl1pPr>
          </a:lstStyle>
          <a:p>
            <a:pPr lvl="0">
              <a:defRPr sz="1800" b="0">
                <a:solidFill>
                  <a:srgbClr val="000000"/>
                </a:solidFill>
              </a:defRPr>
            </a:pPr>
            <a:r>
              <a:rPr sz="6000" b="1">
                <a:solidFill>
                  <a:srgbClr val="00CFFF"/>
                </a:solidFill>
              </a:rPr>
              <a:t>Title Text</a:t>
            </a:r>
          </a:p>
        </p:txBody>
      </p:sp>
      <p:sp>
        <p:nvSpPr>
          <p:cNvPr id="397" name="Shape 397"/>
          <p:cNvSpPr>
            <a:spLocks noGrp="1"/>
          </p:cNvSpPr>
          <p:nvPr>
            <p:ph type="body" idx="1"/>
          </p:nvPr>
        </p:nvSpPr>
        <p:spPr>
          <a:xfrm>
            <a:off x="737117" y="3585135"/>
            <a:ext cx="2258101" cy="1332602"/>
          </a:xfrm>
          <a:prstGeom prst="rect">
            <a:avLst/>
          </a:prstGeom>
        </p:spPr>
        <p:txBody>
          <a:bodyPr lIns="91423" tIns="91423" rIns="91423" bIns="91423"/>
          <a:lstStyle>
            <a:lvl1pPr>
              <a:lnSpc>
                <a:spcPct val="115000"/>
              </a:lnSpc>
              <a:spcBef>
                <a:spcPts val="1600"/>
              </a:spcBef>
              <a:defRPr sz="1000" b="0">
                <a:solidFill>
                  <a:srgbClr val="FFFFFF"/>
                </a:solidFill>
              </a:defRPr>
            </a:lvl1pPr>
            <a:lvl2pPr>
              <a:lnSpc>
                <a:spcPct val="115000"/>
              </a:lnSpc>
              <a:spcBef>
                <a:spcPts val="1600"/>
              </a:spcBef>
              <a:defRPr sz="1000" b="0">
                <a:solidFill>
                  <a:srgbClr val="FFFFFF"/>
                </a:solidFill>
              </a:defRPr>
            </a:lvl2pPr>
            <a:lvl3pPr>
              <a:lnSpc>
                <a:spcPct val="115000"/>
              </a:lnSpc>
              <a:spcBef>
                <a:spcPts val="1600"/>
              </a:spcBef>
              <a:defRPr sz="1000" b="0">
                <a:solidFill>
                  <a:srgbClr val="FFFFFF"/>
                </a:solidFill>
              </a:defRPr>
            </a:lvl3pPr>
            <a:lvl4pPr>
              <a:lnSpc>
                <a:spcPct val="115000"/>
              </a:lnSpc>
              <a:spcBef>
                <a:spcPts val="1600"/>
              </a:spcBef>
              <a:defRPr sz="1000" b="0">
                <a:solidFill>
                  <a:srgbClr val="FFFFFF"/>
                </a:solidFill>
              </a:defRPr>
            </a:lvl4pPr>
            <a:lvl5pPr>
              <a:lnSpc>
                <a:spcPct val="115000"/>
              </a:lnSpc>
              <a:spcBef>
                <a:spcPts val="1600"/>
              </a:spcBef>
              <a:defRPr sz="1000" b="0">
                <a:solidFill>
                  <a:srgbClr val="FFFFFF"/>
                </a:solidFill>
              </a:defRPr>
            </a:lvl5pPr>
          </a:lstStyle>
          <a:p>
            <a:pPr lvl="0">
              <a:defRPr sz="1800">
                <a:solidFill>
                  <a:srgbClr val="000000"/>
                </a:solidFill>
              </a:defRPr>
            </a:pPr>
            <a:r>
              <a:rPr sz="1000">
                <a:solidFill>
                  <a:srgbClr val="FFFFFF"/>
                </a:solidFill>
              </a:rPr>
              <a:t>Body Level One</a:t>
            </a:r>
          </a:p>
          <a:p>
            <a:pPr lvl="1">
              <a:defRPr sz="1800">
                <a:solidFill>
                  <a:srgbClr val="000000"/>
                </a:solidFill>
              </a:defRPr>
            </a:pPr>
            <a:r>
              <a:rPr sz="1000">
                <a:solidFill>
                  <a:srgbClr val="FFFFFF"/>
                </a:solidFill>
              </a:rPr>
              <a:t>Body Level Two</a:t>
            </a:r>
          </a:p>
          <a:p>
            <a:pPr lvl="2">
              <a:defRPr sz="1800">
                <a:solidFill>
                  <a:srgbClr val="000000"/>
                </a:solidFill>
              </a:defRPr>
            </a:pPr>
            <a:r>
              <a:rPr sz="1000">
                <a:solidFill>
                  <a:srgbClr val="FFFFFF"/>
                </a:solidFill>
              </a:rPr>
              <a:t>Body Level Three</a:t>
            </a:r>
          </a:p>
          <a:p>
            <a:pPr lvl="3">
              <a:defRPr sz="1800">
                <a:solidFill>
                  <a:srgbClr val="000000"/>
                </a:solidFill>
              </a:defRPr>
            </a:pPr>
            <a:r>
              <a:rPr sz="1000">
                <a:solidFill>
                  <a:srgbClr val="FFFFFF"/>
                </a:solidFill>
              </a:rPr>
              <a:t>Body Level Four</a:t>
            </a:r>
          </a:p>
          <a:p>
            <a:pPr lvl="4">
              <a:defRPr sz="1800">
                <a:solidFill>
                  <a:srgbClr val="000000"/>
                </a:solidFill>
              </a:defRPr>
            </a:pPr>
            <a:r>
              <a:rPr sz="1000">
                <a:solidFill>
                  <a:srgbClr val="FFFFFF"/>
                </a:solidFill>
              </a:rPr>
              <a:t>Body Level Five</a:t>
            </a:r>
          </a:p>
        </p:txBody>
      </p:sp>
      <p:pic>
        <p:nvPicPr>
          <p:cNvPr id="398" name="image4.png"/>
          <p:cNvPicPr/>
          <p:nvPr/>
        </p:nvPicPr>
        <p:blipFill>
          <a:blip r:embed="rId2" cstate="print">
            <a:extLst>
              <a:ext uri="{28A0092B-C50C-407E-A947-70E740481C1C}">
                <a14:useLocalDpi xmlns:a14="http://schemas.microsoft.com/office/drawing/2010/main"/>
              </a:ext>
            </a:extLst>
          </a:blip>
          <a:stretch>
            <a:fillRect/>
          </a:stretch>
        </p:blipFill>
        <p:spPr>
          <a:xfrm>
            <a:off x="825503" y="4566349"/>
            <a:ext cx="201376" cy="201376"/>
          </a:xfrm>
          <a:prstGeom prst="rect">
            <a:avLst/>
          </a:prstGeom>
          <a:ln w="12700">
            <a:miter lim="400000"/>
          </a:ln>
        </p:spPr>
      </p:pic>
      <p:sp>
        <p:nvSpPr>
          <p:cNvPr id="399" name="Shape 399"/>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Custom Layout 1">
    <p:spTree>
      <p:nvGrpSpPr>
        <p:cNvPr id="1" name=""/>
        <p:cNvGrpSpPr/>
        <p:nvPr/>
      </p:nvGrpSpPr>
      <p:grpSpPr>
        <a:xfrm>
          <a:off x="0" y="0"/>
          <a:ext cx="0" cy="0"/>
          <a:chOff x="0" y="0"/>
          <a:chExt cx="0" cy="0"/>
        </a:xfrm>
      </p:grpSpPr>
      <p:sp>
        <p:nvSpPr>
          <p:cNvPr id="401" name="Shape 401"/>
          <p:cNvSpPr/>
          <p:nvPr/>
        </p:nvSpPr>
        <p:spPr>
          <a:xfrm>
            <a:off x="712849" y="267674"/>
            <a:ext cx="8212202" cy="887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lvl="0">
              <a:defRPr sz="1800">
                <a:solidFill>
                  <a:srgbClr val="000000"/>
                </a:solidFill>
              </a:defRPr>
            </a:pPr>
            <a:r>
              <a:rPr sz="2800" b="1">
                <a:solidFill>
                  <a:srgbClr val="046B99"/>
                </a:solidFill>
              </a:rPr>
              <a:t>Icons to use in presentations</a:t>
            </a:r>
            <a:endParaRPr sz="2800" b="1"/>
          </a:p>
          <a:p>
            <a:pPr lvl="0">
              <a:defRPr sz="1800">
                <a:solidFill>
                  <a:srgbClr val="000000"/>
                </a:solidFill>
              </a:defRPr>
            </a:pPr>
            <a:r>
              <a:rPr>
                <a:solidFill>
                  <a:srgbClr val="046B99"/>
                </a:solidFill>
              </a:rPr>
              <a:t>Copy icons from master slide for use in your presentation (Slide&gt;Edit master) </a:t>
            </a:r>
          </a:p>
        </p:txBody>
      </p:sp>
      <p:pic>
        <p:nvPicPr>
          <p:cNvPr id="402" name="image6.png" descr="thin-0001_compose_write_pencil_new.png"/>
          <p:cNvPicPr/>
          <p:nvPr/>
        </p:nvPicPr>
        <p:blipFill>
          <a:blip r:embed="rId2">
            <a:extLst/>
          </a:blip>
          <a:stretch>
            <a:fillRect/>
          </a:stretch>
        </p:blipFill>
        <p:spPr>
          <a:xfrm>
            <a:off x="548331" y="1261223"/>
            <a:ext cx="548702" cy="548702"/>
          </a:xfrm>
          <a:prstGeom prst="rect">
            <a:avLst/>
          </a:prstGeom>
          <a:ln w="12700">
            <a:miter lim="400000"/>
          </a:ln>
        </p:spPr>
      </p:pic>
      <p:pic>
        <p:nvPicPr>
          <p:cNvPr id="403" name="image7.png" descr="thin-0019_mobile_iphone.png"/>
          <p:cNvPicPr/>
          <p:nvPr/>
        </p:nvPicPr>
        <p:blipFill>
          <a:blip r:embed="rId3">
            <a:extLst/>
          </a:blip>
          <a:stretch>
            <a:fillRect/>
          </a:stretch>
        </p:blipFill>
        <p:spPr>
          <a:xfrm>
            <a:off x="1433281" y="1268637"/>
            <a:ext cx="628451" cy="628449"/>
          </a:xfrm>
          <a:prstGeom prst="rect">
            <a:avLst/>
          </a:prstGeom>
          <a:ln w="12700">
            <a:miter lim="400000"/>
          </a:ln>
        </p:spPr>
      </p:pic>
      <p:pic>
        <p:nvPicPr>
          <p:cNvPr id="404" name="image8.png" descr="thin-0020_ipad_reading_mobile.png"/>
          <p:cNvPicPr/>
          <p:nvPr/>
        </p:nvPicPr>
        <p:blipFill>
          <a:blip r:embed="rId4">
            <a:extLst/>
          </a:blip>
          <a:stretch>
            <a:fillRect/>
          </a:stretch>
        </p:blipFill>
        <p:spPr>
          <a:xfrm>
            <a:off x="2290073" y="1268648"/>
            <a:ext cx="654827" cy="654828"/>
          </a:xfrm>
          <a:prstGeom prst="rect">
            <a:avLst/>
          </a:prstGeom>
          <a:ln w="12700">
            <a:miter lim="400000"/>
          </a:ln>
        </p:spPr>
      </p:pic>
      <p:pic>
        <p:nvPicPr>
          <p:cNvPr id="405" name="image9.png" descr="thin-0021_calendar_month_day_planner.png"/>
          <p:cNvPicPr/>
          <p:nvPr/>
        </p:nvPicPr>
        <p:blipFill>
          <a:blip r:embed="rId5">
            <a:extLst/>
          </a:blip>
          <a:stretch>
            <a:fillRect/>
          </a:stretch>
        </p:blipFill>
        <p:spPr>
          <a:xfrm>
            <a:off x="5991950" y="2083073"/>
            <a:ext cx="654827" cy="654828"/>
          </a:xfrm>
          <a:prstGeom prst="rect">
            <a:avLst/>
          </a:prstGeom>
          <a:ln w="12700">
            <a:miter lim="400000"/>
          </a:ln>
        </p:spPr>
      </p:pic>
      <p:pic>
        <p:nvPicPr>
          <p:cNvPr id="406" name="image10.png" descr="thin-0027_stopwatch_timer_running_time.png"/>
          <p:cNvPicPr/>
          <p:nvPr/>
        </p:nvPicPr>
        <p:blipFill>
          <a:blip r:embed="rId6">
            <a:extLst/>
          </a:blip>
          <a:stretch>
            <a:fillRect/>
          </a:stretch>
        </p:blipFill>
        <p:spPr>
          <a:xfrm>
            <a:off x="6801873" y="2083073"/>
            <a:ext cx="654827" cy="654828"/>
          </a:xfrm>
          <a:prstGeom prst="rect">
            <a:avLst/>
          </a:prstGeom>
          <a:ln w="12700">
            <a:miter lim="400000"/>
          </a:ln>
        </p:spPr>
      </p:pic>
      <p:pic>
        <p:nvPicPr>
          <p:cNvPr id="407" name="image11.png" descr="thin-0032_flag.png"/>
          <p:cNvPicPr/>
          <p:nvPr/>
        </p:nvPicPr>
        <p:blipFill>
          <a:blip r:embed="rId7">
            <a:extLst/>
          </a:blip>
          <a:stretch>
            <a:fillRect/>
          </a:stretch>
        </p:blipFill>
        <p:spPr>
          <a:xfrm>
            <a:off x="7958801" y="2058424"/>
            <a:ext cx="654827" cy="654828"/>
          </a:xfrm>
          <a:prstGeom prst="rect">
            <a:avLst/>
          </a:prstGeom>
          <a:ln w="12700">
            <a:miter lim="400000"/>
          </a:ln>
        </p:spPr>
      </p:pic>
      <p:pic>
        <p:nvPicPr>
          <p:cNvPr id="408" name="image12.png" descr="thin-0033_search_find_zoom.png"/>
          <p:cNvPicPr/>
          <p:nvPr/>
        </p:nvPicPr>
        <p:blipFill>
          <a:blip r:embed="rId8">
            <a:extLst/>
          </a:blip>
          <a:stretch>
            <a:fillRect/>
          </a:stretch>
        </p:blipFill>
        <p:spPr>
          <a:xfrm>
            <a:off x="8002475" y="1322776"/>
            <a:ext cx="654827" cy="654828"/>
          </a:xfrm>
          <a:prstGeom prst="rect">
            <a:avLst/>
          </a:prstGeom>
          <a:ln w="12700">
            <a:miter lim="400000"/>
          </a:ln>
        </p:spPr>
      </p:pic>
      <p:pic>
        <p:nvPicPr>
          <p:cNvPr id="409" name="image13.png" descr="thin-0042_attachment.png"/>
          <p:cNvPicPr/>
          <p:nvPr/>
        </p:nvPicPr>
        <p:blipFill>
          <a:blip r:embed="rId9">
            <a:extLst/>
          </a:blip>
          <a:stretch>
            <a:fillRect/>
          </a:stretch>
        </p:blipFill>
        <p:spPr>
          <a:xfrm>
            <a:off x="6991050" y="1255459"/>
            <a:ext cx="654827" cy="654829"/>
          </a:xfrm>
          <a:prstGeom prst="rect">
            <a:avLst/>
          </a:prstGeom>
          <a:ln w="12700">
            <a:miter lim="400000"/>
          </a:ln>
        </p:spPr>
      </p:pic>
      <p:pic>
        <p:nvPicPr>
          <p:cNvPr id="410" name="image14.png" descr="thin-0052_settings_gears_preferences_gearbox.png"/>
          <p:cNvPicPr/>
          <p:nvPr/>
        </p:nvPicPr>
        <p:blipFill>
          <a:blip r:embed="rId10">
            <a:extLst/>
          </a:blip>
          <a:stretch>
            <a:fillRect/>
          </a:stretch>
        </p:blipFill>
        <p:spPr>
          <a:xfrm>
            <a:off x="6204098" y="1308523"/>
            <a:ext cx="654827" cy="654828"/>
          </a:xfrm>
          <a:prstGeom prst="rect">
            <a:avLst/>
          </a:prstGeom>
          <a:ln w="12700">
            <a:miter lim="400000"/>
          </a:ln>
        </p:spPr>
      </p:pic>
      <p:pic>
        <p:nvPicPr>
          <p:cNvPr id="411" name="image15.png" descr="thin-0055_settings_tools_configuration_preferences.png"/>
          <p:cNvPicPr/>
          <p:nvPr/>
        </p:nvPicPr>
        <p:blipFill>
          <a:blip r:embed="rId11">
            <a:extLst/>
          </a:blip>
          <a:stretch>
            <a:fillRect/>
          </a:stretch>
        </p:blipFill>
        <p:spPr>
          <a:xfrm>
            <a:off x="5501225" y="1255459"/>
            <a:ext cx="654827" cy="654829"/>
          </a:xfrm>
          <a:prstGeom prst="rect">
            <a:avLst/>
          </a:prstGeom>
          <a:ln w="12700">
            <a:miter lim="400000"/>
          </a:ln>
        </p:spPr>
      </p:pic>
      <p:pic>
        <p:nvPicPr>
          <p:cNvPr id="412" name="image16.png" descr="thin-0070_paper_role.png"/>
          <p:cNvPicPr/>
          <p:nvPr/>
        </p:nvPicPr>
        <p:blipFill>
          <a:blip r:embed="rId12">
            <a:extLst/>
          </a:blip>
          <a:stretch>
            <a:fillRect/>
          </a:stretch>
        </p:blipFill>
        <p:spPr>
          <a:xfrm>
            <a:off x="4736400" y="1255459"/>
            <a:ext cx="654827" cy="654829"/>
          </a:xfrm>
          <a:prstGeom prst="rect">
            <a:avLst/>
          </a:prstGeom>
          <a:ln w="12700">
            <a:miter lim="400000"/>
          </a:ln>
        </p:spPr>
      </p:pic>
      <p:pic>
        <p:nvPicPr>
          <p:cNvPr id="413" name="image17.png" descr="thin-0100_to_do_list_reminder_done.png"/>
          <p:cNvPicPr/>
          <p:nvPr/>
        </p:nvPicPr>
        <p:blipFill>
          <a:blip r:embed="rId13">
            <a:extLst/>
          </a:blip>
          <a:stretch>
            <a:fillRect/>
          </a:stretch>
        </p:blipFill>
        <p:spPr>
          <a:xfrm>
            <a:off x="3899075" y="1202398"/>
            <a:ext cx="654827" cy="654828"/>
          </a:xfrm>
          <a:prstGeom prst="rect">
            <a:avLst/>
          </a:prstGeom>
          <a:ln w="12700">
            <a:miter lim="400000"/>
          </a:ln>
        </p:spPr>
      </p:pic>
      <p:pic>
        <p:nvPicPr>
          <p:cNvPr id="414" name="image18.png" descr="thin-0128_upload_load_share.png"/>
          <p:cNvPicPr/>
          <p:nvPr/>
        </p:nvPicPr>
        <p:blipFill>
          <a:blip r:embed="rId14">
            <a:extLst/>
          </a:blip>
          <a:stretch>
            <a:fillRect/>
          </a:stretch>
        </p:blipFill>
        <p:spPr>
          <a:xfrm>
            <a:off x="3123950" y="1184087"/>
            <a:ext cx="654827" cy="654828"/>
          </a:xfrm>
          <a:prstGeom prst="rect">
            <a:avLst/>
          </a:prstGeom>
          <a:ln w="12700">
            <a:miter lim="400000"/>
          </a:ln>
        </p:spPr>
      </p:pic>
      <p:pic>
        <p:nvPicPr>
          <p:cNvPr id="415" name="image19.png" descr="thin-0143_rotate_clockwise.png"/>
          <p:cNvPicPr/>
          <p:nvPr/>
        </p:nvPicPr>
        <p:blipFill>
          <a:blip r:embed="rId15">
            <a:extLst/>
          </a:blip>
          <a:stretch>
            <a:fillRect/>
          </a:stretch>
        </p:blipFill>
        <p:spPr>
          <a:xfrm>
            <a:off x="5128600" y="2138360"/>
            <a:ext cx="599527" cy="599527"/>
          </a:xfrm>
          <a:prstGeom prst="rect">
            <a:avLst/>
          </a:prstGeom>
          <a:ln w="12700">
            <a:miter lim="400000"/>
          </a:ln>
        </p:spPr>
      </p:pic>
      <p:pic>
        <p:nvPicPr>
          <p:cNvPr id="416" name="image20.png" descr="thin-0153_delete_exit_remove_close.png"/>
          <p:cNvPicPr/>
          <p:nvPr/>
        </p:nvPicPr>
        <p:blipFill>
          <a:blip r:embed="rId16">
            <a:extLst/>
          </a:blip>
          <a:stretch>
            <a:fillRect/>
          </a:stretch>
        </p:blipFill>
        <p:spPr>
          <a:xfrm>
            <a:off x="5126025" y="3077560"/>
            <a:ext cx="654827" cy="631302"/>
          </a:xfrm>
          <a:prstGeom prst="rect">
            <a:avLst/>
          </a:prstGeom>
          <a:ln w="12700">
            <a:miter lim="400000"/>
          </a:ln>
        </p:spPr>
      </p:pic>
      <p:pic>
        <p:nvPicPr>
          <p:cNvPr id="417" name="image21.png" descr="thin-0154_ok_successful_check.png"/>
          <p:cNvPicPr/>
          <p:nvPr/>
        </p:nvPicPr>
        <p:blipFill>
          <a:blip r:embed="rId17">
            <a:extLst/>
          </a:blip>
          <a:stretch>
            <a:fillRect/>
          </a:stretch>
        </p:blipFill>
        <p:spPr>
          <a:xfrm>
            <a:off x="6020661" y="3048648"/>
            <a:ext cx="654827" cy="631302"/>
          </a:xfrm>
          <a:prstGeom prst="rect">
            <a:avLst/>
          </a:prstGeom>
          <a:ln w="12700">
            <a:miter lim="400000"/>
          </a:ln>
        </p:spPr>
      </p:pic>
      <p:pic>
        <p:nvPicPr>
          <p:cNvPr id="418" name="image22.png" descr="thin-0207_list_checkbox_todo_done.png"/>
          <p:cNvPicPr/>
          <p:nvPr/>
        </p:nvPicPr>
        <p:blipFill>
          <a:blip r:embed="rId18">
            <a:extLst/>
          </a:blip>
          <a:stretch>
            <a:fillRect/>
          </a:stretch>
        </p:blipFill>
        <p:spPr>
          <a:xfrm>
            <a:off x="6991050" y="3063099"/>
            <a:ext cx="654827" cy="631302"/>
          </a:xfrm>
          <a:prstGeom prst="rect">
            <a:avLst/>
          </a:prstGeom>
          <a:ln w="12700">
            <a:miter lim="400000"/>
          </a:ln>
        </p:spPr>
      </p:pic>
      <p:pic>
        <p:nvPicPr>
          <p:cNvPr id="419" name="image23.png" descr="thin-0281_chat_message_discussion_bubble_reply_conversation.png"/>
          <p:cNvPicPr/>
          <p:nvPr/>
        </p:nvPicPr>
        <p:blipFill>
          <a:blip r:embed="rId19">
            <a:extLst/>
          </a:blip>
          <a:stretch>
            <a:fillRect/>
          </a:stretch>
        </p:blipFill>
        <p:spPr>
          <a:xfrm>
            <a:off x="8002475" y="3118602"/>
            <a:ext cx="654827" cy="631302"/>
          </a:xfrm>
          <a:prstGeom prst="rect">
            <a:avLst/>
          </a:prstGeom>
          <a:ln w="12700">
            <a:miter lim="400000"/>
          </a:ln>
        </p:spPr>
      </p:pic>
      <p:pic>
        <p:nvPicPr>
          <p:cNvPr id="420" name="image24.png" descr="thin-0310_support_help_talk_call.png"/>
          <p:cNvPicPr/>
          <p:nvPr/>
        </p:nvPicPr>
        <p:blipFill>
          <a:blip r:embed="rId20">
            <a:extLst/>
          </a:blip>
          <a:stretch>
            <a:fillRect/>
          </a:stretch>
        </p:blipFill>
        <p:spPr>
          <a:xfrm>
            <a:off x="3329075" y="2957984"/>
            <a:ext cx="654827" cy="631302"/>
          </a:xfrm>
          <a:prstGeom prst="rect">
            <a:avLst/>
          </a:prstGeom>
          <a:ln w="12700">
            <a:miter lim="400000"/>
          </a:ln>
        </p:spPr>
      </p:pic>
      <p:pic>
        <p:nvPicPr>
          <p:cNvPr id="421" name="image25.png" descr="thin-0358_database_raid.png"/>
          <p:cNvPicPr/>
          <p:nvPr/>
        </p:nvPicPr>
        <p:blipFill>
          <a:blip r:embed="rId21">
            <a:extLst/>
          </a:blip>
          <a:stretch>
            <a:fillRect/>
          </a:stretch>
        </p:blipFill>
        <p:spPr>
          <a:xfrm>
            <a:off x="5073300" y="3781902"/>
            <a:ext cx="654827" cy="631302"/>
          </a:xfrm>
          <a:prstGeom prst="rect">
            <a:avLst/>
          </a:prstGeom>
          <a:ln w="12700">
            <a:miter lim="400000"/>
          </a:ln>
        </p:spPr>
      </p:pic>
      <p:pic>
        <p:nvPicPr>
          <p:cNvPr id="422" name="image26.png" descr="thin-0383_graph_columns_growth_statistics.png"/>
          <p:cNvPicPr/>
          <p:nvPr/>
        </p:nvPicPr>
        <p:blipFill>
          <a:blip r:embed="rId22">
            <a:extLst/>
          </a:blip>
          <a:stretch>
            <a:fillRect/>
          </a:stretch>
        </p:blipFill>
        <p:spPr>
          <a:xfrm>
            <a:off x="3283861" y="3828303"/>
            <a:ext cx="654827" cy="631302"/>
          </a:xfrm>
          <a:prstGeom prst="rect">
            <a:avLst/>
          </a:prstGeom>
          <a:ln w="12700">
            <a:miter lim="400000"/>
          </a:ln>
        </p:spPr>
      </p:pic>
      <p:pic>
        <p:nvPicPr>
          <p:cNvPr id="423" name="image27.png" descr="thin-0384_graph_columns_drop_statistics.png"/>
          <p:cNvPicPr/>
          <p:nvPr/>
        </p:nvPicPr>
        <p:blipFill>
          <a:blip r:embed="rId23">
            <a:extLst/>
          </a:blip>
          <a:stretch>
            <a:fillRect/>
          </a:stretch>
        </p:blipFill>
        <p:spPr>
          <a:xfrm>
            <a:off x="4189062" y="3799852"/>
            <a:ext cx="654827" cy="631302"/>
          </a:xfrm>
          <a:prstGeom prst="rect">
            <a:avLst/>
          </a:prstGeom>
          <a:ln w="12700">
            <a:miter lim="400000"/>
          </a:ln>
        </p:spPr>
      </p:pic>
      <p:pic>
        <p:nvPicPr>
          <p:cNvPr id="424" name="image28.png" descr="thin-0550_attention_error_alert_caution.png"/>
          <p:cNvPicPr/>
          <p:nvPr/>
        </p:nvPicPr>
        <p:blipFill>
          <a:blip r:embed="rId24">
            <a:extLst/>
          </a:blip>
          <a:stretch>
            <a:fillRect/>
          </a:stretch>
        </p:blipFill>
        <p:spPr>
          <a:xfrm>
            <a:off x="2402600" y="3764703"/>
            <a:ext cx="654827" cy="631302"/>
          </a:xfrm>
          <a:prstGeom prst="rect">
            <a:avLst/>
          </a:prstGeom>
          <a:ln w="12700">
            <a:miter lim="400000"/>
          </a:ln>
        </p:spPr>
      </p:pic>
      <p:pic>
        <p:nvPicPr>
          <p:cNvPr id="425" name="image29.png" descr="thin-0661_like_thumb_up_vote.png"/>
          <p:cNvPicPr/>
          <p:nvPr/>
        </p:nvPicPr>
        <p:blipFill>
          <a:blip r:embed="rId25">
            <a:extLst/>
          </a:blip>
          <a:stretch>
            <a:fillRect/>
          </a:stretch>
        </p:blipFill>
        <p:spPr>
          <a:xfrm>
            <a:off x="454057" y="3703077"/>
            <a:ext cx="654827" cy="631302"/>
          </a:xfrm>
          <a:prstGeom prst="rect">
            <a:avLst/>
          </a:prstGeom>
          <a:ln w="12700">
            <a:miter lim="400000"/>
          </a:ln>
        </p:spPr>
      </p:pic>
      <p:pic>
        <p:nvPicPr>
          <p:cNvPr id="426" name="image30.png" descr="thin-0662_dislike_thumb_down_vote.png"/>
          <p:cNvPicPr/>
          <p:nvPr/>
        </p:nvPicPr>
        <p:blipFill>
          <a:blip r:embed="rId26">
            <a:extLst/>
          </a:blip>
          <a:stretch>
            <a:fillRect/>
          </a:stretch>
        </p:blipFill>
        <p:spPr>
          <a:xfrm>
            <a:off x="1445130" y="3764703"/>
            <a:ext cx="654827" cy="631302"/>
          </a:xfrm>
          <a:prstGeom prst="rect">
            <a:avLst/>
          </a:prstGeom>
          <a:ln w="12700">
            <a:miter lim="400000"/>
          </a:ln>
        </p:spPr>
      </p:pic>
      <p:pic>
        <p:nvPicPr>
          <p:cNvPr id="427" name="image31.png" descr="thin-0699_user_profile_avatar_man_male.png"/>
          <p:cNvPicPr/>
          <p:nvPr/>
        </p:nvPicPr>
        <p:blipFill>
          <a:blip r:embed="rId27">
            <a:extLst/>
          </a:blip>
          <a:stretch>
            <a:fillRect/>
          </a:stretch>
        </p:blipFill>
        <p:spPr>
          <a:xfrm>
            <a:off x="2402600" y="2957972"/>
            <a:ext cx="654827" cy="631302"/>
          </a:xfrm>
          <a:prstGeom prst="rect">
            <a:avLst/>
          </a:prstGeom>
          <a:ln w="12700">
            <a:miter lim="400000"/>
          </a:ln>
        </p:spPr>
      </p:pic>
      <p:pic>
        <p:nvPicPr>
          <p:cNvPr id="428" name="image32.png" descr="thin-0700_user_profile_avatar_woman_female.png"/>
          <p:cNvPicPr/>
          <p:nvPr/>
        </p:nvPicPr>
        <p:blipFill>
          <a:blip r:embed="rId28">
            <a:extLst/>
          </a:blip>
          <a:stretch>
            <a:fillRect/>
          </a:stretch>
        </p:blipFill>
        <p:spPr>
          <a:xfrm>
            <a:off x="1433281" y="2957972"/>
            <a:ext cx="654827" cy="631302"/>
          </a:xfrm>
          <a:prstGeom prst="rect">
            <a:avLst/>
          </a:prstGeom>
          <a:ln w="12700">
            <a:miter lim="400000"/>
          </a:ln>
        </p:spPr>
      </p:pic>
      <p:pic>
        <p:nvPicPr>
          <p:cNvPr id="429" name="image33.png" descr="thin-0704_users_profile_group_couple_man_woman.png"/>
          <p:cNvPicPr/>
          <p:nvPr/>
        </p:nvPicPr>
        <p:blipFill>
          <a:blip r:embed="rId29">
            <a:extLst/>
          </a:blip>
          <a:stretch>
            <a:fillRect/>
          </a:stretch>
        </p:blipFill>
        <p:spPr>
          <a:xfrm>
            <a:off x="407407" y="2957972"/>
            <a:ext cx="654827" cy="631302"/>
          </a:xfrm>
          <a:prstGeom prst="rect">
            <a:avLst/>
          </a:prstGeom>
          <a:ln w="12700">
            <a:miter lim="400000"/>
          </a:ln>
        </p:spPr>
      </p:pic>
      <p:pic>
        <p:nvPicPr>
          <p:cNvPr id="430" name="image34.png" descr="thin-0709_user_profile_avatar_man_male.png"/>
          <p:cNvPicPr/>
          <p:nvPr/>
        </p:nvPicPr>
        <p:blipFill>
          <a:blip r:embed="rId30">
            <a:extLst/>
          </a:blip>
          <a:stretch>
            <a:fillRect/>
          </a:stretch>
        </p:blipFill>
        <p:spPr>
          <a:xfrm>
            <a:off x="3244250" y="2083074"/>
            <a:ext cx="654827" cy="631300"/>
          </a:xfrm>
          <a:prstGeom prst="rect">
            <a:avLst/>
          </a:prstGeom>
          <a:ln w="12700">
            <a:miter lim="400000"/>
          </a:ln>
        </p:spPr>
      </p:pic>
      <p:pic>
        <p:nvPicPr>
          <p:cNvPr id="431" name="image35.png" descr="thin-0710_business_tie_user_profile_avatar_man_male.png"/>
          <p:cNvPicPr/>
          <p:nvPr/>
        </p:nvPicPr>
        <p:blipFill>
          <a:blip r:embed="rId31">
            <a:extLst/>
          </a:blip>
          <a:stretch>
            <a:fillRect/>
          </a:stretch>
        </p:blipFill>
        <p:spPr>
          <a:xfrm>
            <a:off x="2402600" y="2083074"/>
            <a:ext cx="654827" cy="631300"/>
          </a:xfrm>
          <a:prstGeom prst="rect">
            <a:avLst/>
          </a:prstGeom>
          <a:ln w="12700">
            <a:miter lim="400000"/>
          </a:ln>
        </p:spPr>
      </p:pic>
      <p:pic>
        <p:nvPicPr>
          <p:cNvPr id="432" name="image36.png" descr="thin-0711_young_boy_user_profile_avatar_man_male.png"/>
          <p:cNvPicPr/>
          <p:nvPr/>
        </p:nvPicPr>
        <p:blipFill>
          <a:blip r:embed="rId32">
            <a:extLst/>
          </a:blip>
          <a:stretch>
            <a:fillRect/>
          </a:stretch>
        </p:blipFill>
        <p:spPr>
          <a:xfrm>
            <a:off x="1426831" y="2083074"/>
            <a:ext cx="654827" cy="631300"/>
          </a:xfrm>
          <a:prstGeom prst="rect">
            <a:avLst/>
          </a:prstGeom>
          <a:ln w="12700">
            <a:miter lim="400000"/>
          </a:ln>
        </p:spPr>
      </p:pic>
      <p:pic>
        <p:nvPicPr>
          <p:cNvPr id="433" name="image37.png" descr="thin-0712_user_profile_avatar_girl_woman_female.png"/>
          <p:cNvPicPr/>
          <p:nvPr/>
        </p:nvPicPr>
        <p:blipFill>
          <a:blip r:embed="rId33">
            <a:extLst/>
          </a:blip>
          <a:stretch>
            <a:fillRect/>
          </a:stretch>
        </p:blipFill>
        <p:spPr>
          <a:xfrm>
            <a:off x="407407" y="1992097"/>
            <a:ext cx="654827" cy="631302"/>
          </a:xfrm>
          <a:prstGeom prst="rect">
            <a:avLst/>
          </a:prstGeom>
          <a:ln w="12700">
            <a:miter lim="400000"/>
          </a:ln>
        </p:spPr>
      </p:pic>
      <p:pic>
        <p:nvPicPr>
          <p:cNvPr id="434" name="image38.png"/>
          <p:cNvPicPr/>
          <p:nvPr/>
        </p:nvPicPr>
        <p:blipFill>
          <a:blip r:embed="rId34">
            <a:extLst/>
          </a:blip>
          <a:stretch>
            <a:fillRect/>
          </a:stretch>
        </p:blipFill>
        <p:spPr>
          <a:xfrm>
            <a:off x="5975548" y="3830227"/>
            <a:ext cx="761276" cy="761276"/>
          </a:xfrm>
          <a:prstGeom prst="rect">
            <a:avLst/>
          </a:prstGeom>
          <a:ln w="12700">
            <a:miter lim="400000"/>
          </a:ln>
        </p:spPr>
      </p:pic>
      <p:pic>
        <p:nvPicPr>
          <p:cNvPr id="435" name="image39.png" descr="thin-0766_weather_snow_flake_winter.png"/>
          <p:cNvPicPr/>
          <p:nvPr/>
        </p:nvPicPr>
        <p:blipFill>
          <a:blip r:embed="rId35">
            <a:extLst/>
          </a:blip>
          <a:stretch>
            <a:fillRect/>
          </a:stretch>
        </p:blipFill>
        <p:spPr>
          <a:xfrm>
            <a:off x="4228836" y="3027160"/>
            <a:ext cx="654827" cy="654827"/>
          </a:xfrm>
          <a:prstGeom prst="rect">
            <a:avLst/>
          </a:prstGeom>
          <a:ln w="12700">
            <a:miter lim="400000"/>
          </a:ln>
        </p:spPr>
      </p:pic>
      <p:pic>
        <p:nvPicPr>
          <p:cNvPr id="436" name="image40.png" descr="thin-0719_group_users_circle.png"/>
          <p:cNvPicPr/>
          <p:nvPr/>
        </p:nvPicPr>
        <p:blipFill>
          <a:blip r:embed="rId36">
            <a:extLst/>
          </a:blip>
          <a:stretch>
            <a:fillRect/>
          </a:stretch>
        </p:blipFill>
        <p:spPr>
          <a:xfrm>
            <a:off x="4209950" y="2065110"/>
            <a:ext cx="654827" cy="654827"/>
          </a:xfrm>
          <a:prstGeom prst="rect">
            <a:avLst/>
          </a:prstGeom>
          <a:ln w="12700">
            <a:miter lim="400000"/>
          </a:ln>
        </p:spPr>
      </p:pic>
      <p:pic>
        <p:nvPicPr>
          <p:cNvPr id="437" name="image41.png" descr="thin-0632_security_lock.png"/>
          <p:cNvPicPr/>
          <p:nvPr/>
        </p:nvPicPr>
        <p:blipFill>
          <a:blip r:embed="rId37">
            <a:extLst/>
          </a:blip>
          <a:stretch>
            <a:fillRect/>
          </a:stretch>
        </p:blipFill>
        <p:spPr>
          <a:xfrm>
            <a:off x="8002475" y="3852957"/>
            <a:ext cx="654827" cy="654827"/>
          </a:xfrm>
          <a:prstGeom prst="rect">
            <a:avLst/>
          </a:prstGeom>
          <a:ln w="12700">
            <a:miter lim="400000"/>
          </a:ln>
        </p:spPr>
      </p:pic>
      <p:pic>
        <p:nvPicPr>
          <p:cNvPr id="438" name="image42.png" descr="thin-0540_map_path_navigation_location_treasure_hunt.png"/>
          <p:cNvPicPr/>
          <p:nvPr/>
        </p:nvPicPr>
        <p:blipFill>
          <a:blip r:embed="rId38">
            <a:extLst/>
          </a:blip>
          <a:stretch>
            <a:fillRect/>
          </a:stretch>
        </p:blipFill>
        <p:spPr>
          <a:xfrm>
            <a:off x="6949812" y="3830227"/>
            <a:ext cx="654827" cy="654827"/>
          </a:xfrm>
          <a:prstGeom prst="rect">
            <a:avLst/>
          </a:prstGeom>
          <a:ln w="12700">
            <a:miter lim="400000"/>
          </a:ln>
        </p:spPr>
      </p:pic>
      <p:sp>
        <p:nvSpPr>
          <p:cNvPr id="439" name="Shape 439"/>
          <p:cNvSpPr/>
          <p:nvPr/>
        </p:nvSpPr>
        <p:spPr>
          <a:xfrm>
            <a:off x="712073" y="4620874"/>
            <a:ext cx="7098304" cy="3316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a:t>For a preview of additional icons (including free social icons) available visit </a:t>
            </a:r>
            <a:r>
              <a:rPr sz="1000" u="sng">
                <a:solidFill>
                  <a:srgbClr val="0000FF"/>
                </a:solidFill>
                <a:uFill>
                  <a:solidFill>
                    <a:srgbClr val="0000FF"/>
                  </a:solidFill>
                </a:uFill>
                <a:hlinkClick r:id="rId39"/>
              </a:rPr>
              <a:t>https://picons.me</a:t>
            </a:r>
          </a:p>
        </p:txBody>
      </p:sp>
      <p:sp>
        <p:nvSpPr>
          <p:cNvPr id="440" name="Shape 44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Custom Layout 1 1">
    <p:spTree>
      <p:nvGrpSpPr>
        <p:cNvPr id="1" name=""/>
        <p:cNvGrpSpPr/>
        <p:nvPr/>
      </p:nvGrpSpPr>
      <p:grpSpPr>
        <a:xfrm>
          <a:off x="0" y="0"/>
          <a:ext cx="0" cy="0"/>
          <a:chOff x="0" y="0"/>
          <a:chExt cx="0" cy="0"/>
        </a:xfrm>
      </p:grpSpPr>
      <p:sp>
        <p:nvSpPr>
          <p:cNvPr id="442" name="Shape 442"/>
          <p:cNvSpPr/>
          <p:nvPr/>
        </p:nvSpPr>
        <p:spPr>
          <a:xfrm>
            <a:off x="712849" y="267676"/>
            <a:ext cx="7386602" cy="8876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lvl="0">
              <a:defRPr sz="1800">
                <a:solidFill>
                  <a:srgbClr val="000000"/>
                </a:solidFill>
              </a:defRPr>
            </a:pPr>
            <a:r>
              <a:rPr sz="2800" b="1">
                <a:solidFill>
                  <a:srgbClr val="046B99"/>
                </a:solidFill>
              </a:rPr>
              <a:t>18F Brand Colors</a:t>
            </a:r>
            <a:endParaRPr sz="2800" b="1"/>
          </a:p>
          <a:p>
            <a:pPr lvl="0">
              <a:defRPr sz="1800">
                <a:solidFill>
                  <a:srgbClr val="000000"/>
                </a:solidFill>
              </a:defRPr>
            </a:pPr>
            <a:r>
              <a:rPr>
                <a:solidFill>
                  <a:srgbClr val="046B99"/>
                </a:solidFill>
              </a:rPr>
              <a:t>Add these colors to your custom color swatches in Google</a:t>
            </a:r>
          </a:p>
        </p:txBody>
      </p:sp>
      <p:sp>
        <p:nvSpPr>
          <p:cNvPr id="443" name="Shape 443"/>
          <p:cNvSpPr/>
          <p:nvPr/>
        </p:nvSpPr>
        <p:spPr>
          <a:xfrm>
            <a:off x="712073" y="4620874"/>
            <a:ext cx="7098304" cy="3316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a:t>Download color palettes for use with adobe and apple software here </a:t>
            </a:r>
            <a:r>
              <a:rPr sz="1000" u="sng">
                <a:solidFill>
                  <a:srgbClr val="0000FF"/>
                </a:solidFill>
                <a:uFill>
                  <a:solidFill>
                    <a:srgbClr val="0000FF"/>
                  </a:solidFill>
                </a:uFill>
                <a:hlinkClick r:id="rId2"/>
              </a:rPr>
              <a:t>https://pages-staging.18f.gov/brand/#colors</a:t>
            </a:r>
            <a:r>
              <a:rPr sz="1000">
                <a:solidFill>
                  <a:srgbClr val="046B99"/>
                </a:solidFill>
              </a:rPr>
              <a:t> </a:t>
            </a:r>
          </a:p>
        </p:txBody>
      </p:sp>
      <p:sp>
        <p:nvSpPr>
          <p:cNvPr id="444" name="Shape 444"/>
          <p:cNvSpPr/>
          <p:nvPr/>
        </p:nvSpPr>
        <p:spPr>
          <a:xfrm>
            <a:off x="794975" y="1589938"/>
            <a:ext cx="808502" cy="808502"/>
          </a:xfrm>
          <a:prstGeom prst="rect">
            <a:avLst/>
          </a:prstGeom>
          <a:solidFill>
            <a:srgbClr val="FFFFFF"/>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445" name="Shape 445"/>
          <p:cNvSpPr/>
          <p:nvPr/>
        </p:nvSpPr>
        <p:spPr>
          <a:xfrm>
            <a:off x="1800574" y="1589938"/>
            <a:ext cx="808501" cy="808502"/>
          </a:xfrm>
          <a:prstGeom prst="rect">
            <a:avLst/>
          </a:prstGeom>
          <a:solidFill>
            <a:srgbClr val="B3EFFF"/>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446" name="Shape 446"/>
          <p:cNvSpPr/>
          <p:nvPr/>
        </p:nvSpPr>
        <p:spPr>
          <a:xfrm>
            <a:off x="2806175" y="1589938"/>
            <a:ext cx="808502" cy="808502"/>
          </a:xfrm>
          <a:prstGeom prst="rect">
            <a:avLst/>
          </a:prstGeom>
          <a:solidFill>
            <a:srgbClr val="00CFFF"/>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447" name="Shape 447"/>
          <p:cNvSpPr/>
          <p:nvPr/>
        </p:nvSpPr>
        <p:spPr>
          <a:xfrm>
            <a:off x="3811775" y="1589938"/>
            <a:ext cx="808502" cy="808502"/>
          </a:xfrm>
          <a:prstGeom prst="rect">
            <a:avLst/>
          </a:prstGeom>
          <a:solidFill>
            <a:srgbClr val="046B99"/>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448" name="Shape 448"/>
          <p:cNvSpPr/>
          <p:nvPr/>
        </p:nvSpPr>
        <p:spPr>
          <a:xfrm>
            <a:off x="4817374" y="1589938"/>
            <a:ext cx="808502" cy="808502"/>
          </a:xfrm>
          <a:prstGeom prst="rect">
            <a:avLst/>
          </a:prstGeom>
          <a:solidFill>
            <a:srgbClr val="1C304A"/>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449" name="Shape 449"/>
          <p:cNvSpPr/>
          <p:nvPr/>
        </p:nvSpPr>
        <p:spPr>
          <a:xfrm>
            <a:off x="712074"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White</a:t>
            </a:r>
          </a:p>
          <a:p>
            <a:pPr lvl="0">
              <a:defRPr sz="1800">
                <a:solidFill>
                  <a:srgbClr val="000000"/>
                </a:solidFill>
              </a:defRPr>
            </a:pPr>
            <a:r>
              <a:rPr sz="1000"/>
              <a:t>#FFFFF</a:t>
            </a:r>
          </a:p>
        </p:txBody>
      </p:sp>
      <p:sp>
        <p:nvSpPr>
          <p:cNvPr id="450" name="Shape 450"/>
          <p:cNvSpPr/>
          <p:nvPr/>
        </p:nvSpPr>
        <p:spPr>
          <a:xfrm>
            <a:off x="1717781" y="2398440"/>
            <a:ext cx="891299"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Light</a:t>
            </a:r>
          </a:p>
          <a:p>
            <a:pPr lvl="0">
              <a:defRPr sz="1800">
                <a:solidFill>
                  <a:srgbClr val="000000"/>
                </a:solidFill>
              </a:defRPr>
            </a:pPr>
            <a:r>
              <a:rPr sz="1000"/>
              <a:t>#B3EFFF</a:t>
            </a:r>
          </a:p>
        </p:txBody>
      </p:sp>
      <p:sp>
        <p:nvSpPr>
          <p:cNvPr id="451" name="Shape 451"/>
          <p:cNvSpPr/>
          <p:nvPr/>
        </p:nvSpPr>
        <p:spPr>
          <a:xfrm>
            <a:off x="2723381"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Bright</a:t>
            </a:r>
          </a:p>
          <a:p>
            <a:pPr lvl="0">
              <a:defRPr sz="1800">
                <a:solidFill>
                  <a:srgbClr val="000000"/>
                </a:solidFill>
              </a:defRPr>
            </a:pPr>
            <a:r>
              <a:rPr sz="1000"/>
              <a:t>#00CFFF</a:t>
            </a:r>
          </a:p>
        </p:txBody>
      </p:sp>
      <p:sp>
        <p:nvSpPr>
          <p:cNvPr id="452" name="Shape 452"/>
          <p:cNvSpPr/>
          <p:nvPr/>
        </p:nvSpPr>
        <p:spPr>
          <a:xfrm>
            <a:off x="3728980"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Medium</a:t>
            </a:r>
          </a:p>
          <a:p>
            <a:pPr lvl="0">
              <a:defRPr sz="1800">
                <a:solidFill>
                  <a:srgbClr val="000000"/>
                </a:solidFill>
              </a:defRPr>
            </a:pPr>
            <a:r>
              <a:rPr sz="1000"/>
              <a:t>#046B99</a:t>
            </a:r>
          </a:p>
        </p:txBody>
      </p:sp>
      <p:sp>
        <p:nvSpPr>
          <p:cNvPr id="453" name="Shape 453"/>
          <p:cNvSpPr/>
          <p:nvPr/>
        </p:nvSpPr>
        <p:spPr>
          <a:xfrm>
            <a:off x="4734581"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Dark</a:t>
            </a:r>
          </a:p>
          <a:p>
            <a:pPr lvl="0">
              <a:defRPr sz="1800">
                <a:solidFill>
                  <a:srgbClr val="000000"/>
                </a:solidFill>
              </a:defRPr>
            </a:pPr>
            <a:r>
              <a:rPr sz="1000"/>
              <a:t>#1C304A</a:t>
            </a:r>
          </a:p>
        </p:txBody>
      </p:sp>
      <p:sp>
        <p:nvSpPr>
          <p:cNvPr id="454" name="Shape 454"/>
          <p:cNvSpPr/>
          <p:nvPr/>
        </p:nvSpPr>
        <p:spPr>
          <a:xfrm>
            <a:off x="5822975" y="1589938"/>
            <a:ext cx="808502" cy="808502"/>
          </a:xfrm>
          <a:prstGeom prst="rect">
            <a:avLst/>
          </a:prstGeom>
          <a:solidFill/>
          <a:ln>
            <a:solidFill>
              <a:srgbClr val="999999"/>
            </a:solidFill>
          </a:ln>
        </p:spPr>
        <p:txBody>
          <a:bodyPr lIns="0" tIns="0" rIns="0" bIns="0" anchor="ctr"/>
          <a:lstStyle/>
          <a:p>
            <a:pPr lvl="0">
              <a:defRPr>
                <a:solidFill>
                  <a:srgbClr val="000000"/>
                </a:solidFill>
                <a:latin typeface="Arial"/>
                <a:ea typeface="Arial"/>
                <a:cs typeface="Arial"/>
                <a:sym typeface="Arial"/>
              </a:defRPr>
            </a:pPr>
            <a:endParaRPr/>
          </a:p>
        </p:txBody>
      </p:sp>
      <p:sp>
        <p:nvSpPr>
          <p:cNvPr id="455" name="Shape 455"/>
          <p:cNvSpPr/>
          <p:nvPr/>
        </p:nvSpPr>
        <p:spPr>
          <a:xfrm>
            <a:off x="5740181" y="2398440"/>
            <a:ext cx="891300" cy="48409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lvl="0">
              <a:defRPr sz="1800">
                <a:solidFill>
                  <a:srgbClr val="000000"/>
                </a:solidFill>
              </a:defRPr>
            </a:pPr>
            <a:r>
              <a:rPr sz="1000" b="1"/>
              <a:t>Black</a:t>
            </a:r>
          </a:p>
          <a:p>
            <a:pPr lvl="0">
              <a:defRPr sz="1800">
                <a:solidFill>
                  <a:srgbClr val="000000"/>
                </a:solidFill>
              </a:defRPr>
            </a:pPr>
            <a:r>
              <a:rPr sz="1000"/>
              <a:t>#000000</a:t>
            </a:r>
          </a:p>
        </p:txBody>
      </p:sp>
      <p:pic>
        <p:nvPicPr>
          <p:cNvPr id="456" name="image43.png"/>
          <p:cNvPicPr/>
          <p:nvPr/>
        </p:nvPicPr>
        <p:blipFill>
          <a:blip r:embed="rId3">
            <a:extLst/>
          </a:blip>
          <a:stretch>
            <a:fillRect/>
          </a:stretch>
        </p:blipFill>
        <p:spPr>
          <a:xfrm>
            <a:off x="7065773" y="1074050"/>
            <a:ext cx="1692976" cy="2927976"/>
          </a:xfrm>
          <a:prstGeom prst="rect">
            <a:avLst/>
          </a:prstGeom>
          <a:ln w="12700">
            <a:miter lim="400000"/>
          </a:ln>
        </p:spPr>
      </p:pic>
      <p:sp>
        <p:nvSpPr>
          <p:cNvPr id="457" name="Shape 457"/>
          <p:cNvSpPr>
            <a:spLocks noGrp="1"/>
          </p:cNvSpPr>
          <p:nvPr>
            <p:ph type="sldNum" sz="quarter" idx="2"/>
          </p:nvPr>
        </p:nvSpPr>
        <p:spPr>
          <a:xfrm>
            <a:off x="6279546" y="4635136"/>
            <a:ext cx="273655" cy="264253"/>
          </a:xfrm>
          <a:prstGeom prst="rect">
            <a:avLst/>
          </a:prstGeom>
        </p:spPr>
        <p:txBody>
          <a:bodyPr lIns="45718" tIns="45718" rIns="45718" bIns="45718"/>
          <a:lstStyle>
            <a:lvl1pPr algn="r">
              <a:defRPr sz="12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theme" Target="../theme/theme1.xml"/><Relationship Id="rId169" Type="http://schemas.openxmlformats.org/officeDocument/2006/relationships/image" Target="../media/image1.png"/><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ng"/>
          <p:cNvPicPr/>
          <p:nvPr/>
        </p:nvPicPr>
        <p:blipFill>
          <a:blip r:embed="rId169" cstate="print">
            <a:extLst>
              <a:ext uri="{28A0092B-C50C-407E-A947-70E740481C1C}">
                <a14:useLocalDpi xmlns:a14="http://schemas.microsoft.com/office/drawing/2010/main"/>
              </a:ext>
            </a:extLst>
          </a:blip>
          <a:stretch>
            <a:fillRect/>
          </a:stretch>
        </p:blipFill>
        <p:spPr>
          <a:xfrm>
            <a:off x="689609" y="4462745"/>
            <a:ext cx="300302" cy="300302"/>
          </a:xfrm>
          <a:prstGeom prst="rect">
            <a:avLst/>
          </a:prstGeom>
          <a:ln w="12700">
            <a:miter lim="400000"/>
          </a:ln>
        </p:spPr>
      </p:pic>
      <p:sp>
        <p:nvSpPr>
          <p:cNvPr id="3" name="Shape 3"/>
          <p:cNvSpPr>
            <a:spLocks noGrp="1"/>
          </p:cNvSpPr>
          <p:nvPr>
            <p:ph type="title"/>
          </p:nvPr>
        </p:nvSpPr>
        <p:spPr>
          <a:xfrm>
            <a:off x="311698" y="310276"/>
            <a:ext cx="8520603" cy="84219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a:bodyPr>
          <a:lstStyle/>
          <a:p>
            <a:pPr lvl="0">
              <a:defRPr sz="1800"/>
            </a:pPr>
            <a:r>
              <a:rPr sz="1400"/>
              <a:t>Title Text</a:t>
            </a:r>
          </a:p>
        </p:txBody>
      </p:sp>
      <p:sp>
        <p:nvSpPr>
          <p:cNvPr id="4" name="Shape 4"/>
          <p:cNvSpPr>
            <a:spLocks noGrp="1"/>
          </p:cNvSpPr>
          <p:nvPr>
            <p:ph type="body" idx="1"/>
          </p:nvPr>
        </p:nvSpPr>
        <p:spPr>
          <a:xfrm>
            <a:off x="311698" y="1152475"/>
            <a:ext cx="8520603" cy="3991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ormAutofit/>
          </a:bodyPr>
          <a:lstStyle/>
          <a:p>
            <a:pPr lvl="0">
              <a:defRPr sz="1800" b="0">
                <a:solidFill>
                  <a:srgbClr val="000000"/>
                </a:solidFill>
              </a:defRPr>
            </a:pPr>
            <a:r>
              <a:rPr sz="5000" b="1">
                <a:solidFill>
                  <a:srgbClr val="1C304A"/>
                </a:solidFill>
              </a:rPr>
              <a:t>Body Level One</a:t>
            </a:r>
          </a:p>
          <a:p>
            <a:pPr lvl="1">
              <a:defRPr sz="1800" b="0">
                <a:solidFill>
                  <a:srgbClr val="000000"/>
                </a:solidFill>
              </a:defRPr>
            </a:pPr>
            <a:r>
              <a:rPr sz="5000" b="1">
                <a:solidFill>
                  <a:srgbClr val="1C304A"/>
                </a:solidFill>
              </a:rPr>
              <a:t>Body Level Two</a:t>
            </a:r>
          </a:p>
          <a:p>
            <a:pPr lvl="2">
              <a:defRPr sz="1800" b="0">
                <a:solidFill>
                  <a:srgbClr val="000000"/>
                </a:solidFill>
              </a:defRPr>
            </a:pPr>
            <a:r>
              <a:rPr sz="5000" b="1">
                <a:solidFill>
                  <a:srgbClr val="1C304A"/>
                </a:solidFill>
              </a:rPr>
              <a:t>Body Level Three</a:t>
            </a:r>
          </a:p>
          <a:p>
            <a:pPr lvl="3">
              <a:defRPr sz="1800" b="0">
                <a:solidFill>
                  <a:srgbClr val="000000"/>
                </a:solidFill>
              </a:defRPr>
            </a:pPr>
            <a:r>
              <a:rPr sz="5000" b="1">
                <a:solidFill>
                  <a:srgbClr val="1C304A"/>
                </a:solidFill>
              </a:rPr>
              <a:t>Body Level Four</a:t>
            </a:r>
          </a:p>
          <a:p>
            <a:pPr lvl="4">
              <a:defRPr sz="1800" b="0">
                <a:solidFill>
                  <a:srgbClr val="000000"/>
                </a:solidFill>
              </a:defRPr>
            </a:pPr>
            <a:r>
              <a:rPr sz="5000" b="1">
                <a:solidFill>
                  <a:srgbClr val="1C304A"/>
                </a:solidFill>
              </a:rPr>
              <a:t>Body Level Five</a:t>
            </a:r>
          </a:p>
        </p:txBody>
      </p:sp>
      <p:sp>
        <p:nvSpPr>
          <p:cNvPr id="5" name="Shape 5"/>
          <p:cNvSpPr>
            <a:spLocks noGrp="1"/>
          </p:cNvSpPr>
          <p:nvPr>
            <p:ph type="sldNum" sz="quarter" idx="2"/>
          </p:nvPr>
        </p:nvSpPr>
        <p:spPr>
          <a:xfrm>
            <a:off x="8472457" y="4669899"/>
            <a:ext cx="393317" cy="380232"/>
          </a:xfrm>
          <a:prstGeom prst="rect">
            <a:avLst/>
          </a:prstGeom>
          <a:ln w="12700">
            <a:miter lim="400000"/>
          </a:ln>
        </p:spPr>
        <p:txBody>
          <a:bodyPr wrap="none" lIns="91423" tIns="91423" rIns="91423" bIns="91423" anchor="ctr">
            <a:spAutoFit/>
          </a:bodyPr>
          <a:lstStyle>
            <a:lvl1pPr>
              <a:defRPr>
                <a:solidFill>
                  <a:srgbClr val="000000"/>
                </a:solidFill>
                <a:latin typeface="Arial"/>
                <a:ea typeface="Arial"/>
                <a:cs typeface="Arial"/>
                <a:sym typeface="Aria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Lst>
  <p:transition xmlns:p14="http://schemas.microsoft.com/office/powerpoint/2010/main" spd="med"/>
  <p:txStyles>
    <p:title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titleStyle>
    <p:bodyStyle>
      <a:lvl1pPr>
        <a:defRPr sz="5000" b="1">
          <a:solidFill>
            <a:srgbClr val="1C304A"/>
          </a:solidFill>
          <a:latin typeface="+mj-lt"/>
          <a:ea typeface="+mj-ea"/>
          <a:cs typeface="+mj-cs"/>
          <a:sym typeface="Helvetica Neue"/>
        </a:defRPr>
      </a:lvl1pPr>
      <a:lvl2pPr>
        <a:defRPr sz="5000" b="1">
          <a:solidFill>
            <a:srgbClr val="1C304A"/>
          </a:solidFill>
          <a:latin typeface="+mj-lt"/>
          <a:ea typeface="+mj-ea"/>
          <a:cs typeface="+mj-cs"/>
          <a:sym typeface="Helvetica Neue"/>
        </a:defRPr>
      </a:lvl2pPr>
      <a:lvl3pPr>
        <a:defRPr sz="5000" b="1">
          <a:solidFill>
            <a:srgbClr val="1C304A"/>
          </a:solidFill>
          <a:latin typeface="+mj-lt"/>
          <a:ea typeface="+mj-ea"/>
          <a:cs typeface="+mj-cs"/>
          <a:sym typeface="Helvetica Neue"/>
        </a:defRPr>
      </a:lvl3pPr>
      <a:lvl4pPr>
        <a:defRPr sz="5000" b="1">
          <a:solidFill>
            <a:srgbClr val="1C304A"/>
          </a:solidFill>
          <a:latin typeface="+mj-lt"/>
          <a:ea typeface="+mj-ea"/>
          <a:cs typeface="+mj-cs"/>
          <a:sym typeface="Helvetica Neue"/>
        </a:defRPr>
      </a:lvl4pPr>
      <a:lvl5pPr>
        <a:defRPr sz="5000" b="1">
          <a:solidFill>
            <a:srgbClr val="1C304A"/>
          </a:solidFill>
          <a:latin typeface="+mj-lt"/>
          <a:ea typeface="+mj-ea"/>
          <a:cs typeface="+mj-cs"/>
          <a:sym typeface="Helvetica Neue"/>
        </a:defRPr>
      </a:lvl5pPr>
      <a:lvl6pPr>
        <a:defRPr sz="5000" b="1">
          <a:solidFill>
            <a:srgbClr val="1C304A"/>
          </a:solidFill>
          <a:latin typeface="+mj-lt"/>
          <a:ea typeface="+mj-ea"/>
          <a:cs typeface="+mj-cs"/>
          <a:sym typeface="Helvetica Neue"/>
        </a:defRPr>
      </a:lvl6pPr>
      <a:lvl7pPr>
        <a:defRPr sz="5000" b="1">
          <a:solidFill>
            <a:srgbClr val="1C304A"/>
          </a:solidFill>
          <a:latin typeface="+mj-lt"/>
          <a:ea typeface="+mj-ea"/>
          <a:cs typeface="+mj-cs"/>
          <a:sym typeface="Helvetica Neue"/>
        </a:defRPr>
      </a:lvl7pPr>
      <a:lvl8pPr>
        <a:defRPr sz="5000" b="1">
          <a:solidFill>
            <a:srgbClr val="1C304A"/>
          </a:solidFill>
          <a:latin typeface="+mj-lt"/>
          <a:ea typeface="+mj-ea"/>
          <a:cs typeface="+mj-cs"/>
          <a:sym typeface="Helvetica Neue"/>
        </a:defRPr>
      </a:lvl8pPr>
      <a:lvl9pPr>
        <a:defRPr sz="5000" b="1">
          <a:solidFill>
            <a:srgbClr val="1C304A"/>
          </a:solidFill>
          <a:latin typeface="+mj-lt"/>
          <a:ea typeface="+mj-ea"/>
          <a:cs typeface="+mj-cs"/>
          <a:sym typeface="Helvetica Neue"/>
        </a:defRPr>
      </a:lvl9pPr>
    </p:bodyStyle>
    <p:otherStyle>
      <a:lvl1pPr>
        <a:defRPr sz="1400">
          <a:solidFill>
            <a:schemeClr val="tx1"/>
          </a:solidFill>
          <a:latin typeface="+mn-lt"/>
          <a:ea typeface="+mn-ea"/>
          <a:cs typeface="+mn-cs"/>
          <a:sym typeface="Arial"/>
        </a:defRPr>
      </a:lvl1pPr>
      <a:lvl2pPr>
        <a:defRPr sz="1400">
          <a:solidFill>
            <a:schemeClr val="tx1"/>
          </a:solidFill>
          <a:latin typeface="+mn-lt"/>
          <a:ea typeface="+mn-ea"/>
          <a:cs typeface="+mn-cs"/>
          <a:sym typeface="Arial"/>
        </a:defRPr>
      </a:lvl2pPr>
      <a:lvl3pPr>
        <a:defRPr sz="1400">
          <a:solidFill>
            <a:schemeClr val="tx1"/>
          </a:solidFill>
          <a:latin typeface="+mn-lt"/>
          <a:ea typeface="+mn-ea"/>
          <a:cs typeface="+mn-cs"/>
          <a:sym typeface="Arial"/>
        </a:defRPr>
      </a:lvl3pPr>
      <a:lvl4pPr>
        <a:defRPr sz="1400">
          <a:solidFill>
            <a:schemeClr val="tx1"/>
          </a:solidFill>
          <a:latin typeface="+mn-lt"/>
          <a:ea typeface="+mn-ea"/>
          <a:cs typeface="+mn-cs"/>
          <a:sym typeface="Arial"/>
        </a:defRPr>
      </a:lvl4pPr>
      <a:lvl5pPr>
        <a:defRPr sz="1400">
          <a:solidFill>
            <a:schemeClr val="tx1"/>
          </a:solidFill>
          <a:latin typeface="+mn-lt"/>
          <a:ea typeface="+mn-ea"/>
          <a:cs typeface="+mn-cs"/>
          <a:sym typeface="Arial"/>
        </a:defRPr>
      </a:lvl5pPr>
      <a:lvl6pPr>
        <a:defRPr sz="1400">
          <a:solidFill>
            <a:schemeClr val="tx1"/>
          </a:solidFill>
          <a:latin typeface="+mn-lt"/>
          <a:ea typeface="+mn-ea"/>
          <a:cs typeface="+mn-cs"/>
          <a:sym typeface="Arial"/>
        </a:defRPr>
      </a:lvl6pPr>
      <a:lvl7pPr>
        <a:defRPr sz="1400">
          <a:solidFill>
            <a:schemeClr val="tx1"/>
          </a:solidFill>
          <a:latin typeface="+mn-lt"/>
          <a:ea typeface="+mn-ea"/>
          <a:cs typeface="+mn-cs"/>
          <a:sym typeface="Arial"/>
        </a:defRPr>
      </a:lvl7pPr>
      <a:lvl8pPr>
        <a:defRPr sz="1400">
          <a:solidFill>
            <a:schemeClr val="tx1"/>
          </a:solidFill>
          <a:latin typeface="+mn-lt"/>
          <a:ea typeface="+mn-ea"/>
          <a:cs typeface="+mn-cs"/>
          <a:sym typeface="Arial"/>
        </a:defRPr>
      </a:lvl8pPr>
      <a:lvl9pPr>
        <a:defRPr sz="14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56.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56.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5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xml"/><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 Type="http://schemas.openxmlformats.org/officeDocument/2006/relationships/slideLayout" Target="../slideLayouts/slideLayout56.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 Id="rId3"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 Id="rId3"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 Id="rId3"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7.png"/><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5.xml"/><Relationship Id="rId3"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image" Target="../media/image99.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 Id="rId3" Type="http://schemas.openxmlformats.org/officeDocument/2006/relationships/image" Target="../media/image100.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 Id="rId3"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5.xml"/><Relationship Id="rId3" Type="http://schemas.openxmlformats.org/officeDocument/2006/relationships/image" Target="../media/image10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6.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4.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a:spLocks noGrp="1"/>
          </p:cNvSpPr>
          <p:nvPr>
            <p:ph type="body" idx="1"/>
          </p:nvPr>
        </p:nvSpPr>
        <p:spPr>
          <a:xfrm>
            <a:off x="638174" y="624425"/>
            <a:ext cx="7273802" cy="2942103"/>
          </a:xfrm>
          <a:prstGeom prst="rect">
            <a:avLst/>
          </a:prstGeom>
        </p:spPr>
        <p:txBody>
          <a:bodyPr lIns="19050" tIns="19050" rIns="19050" bIns="19050"/>
          <a:lstStyle/>
          <a:p>
            <a:pPr lvl="0" defTabSz="658368">
              <a:defRPr sz="1800" b="0">
                <a:solidFill>
                  <a:srgbClr val="000000"/>
                </a:solidFill>
              </a:defRPr>
            </a:pPr>
            <a:r>
              <a:rPr sz="3600" b="1">
                <a:solidFill>
                  <a:srgbClr val="00CFFF"/>
                </a:solidFill>
              </a:rPr>
              <a:t>E-Filing study </a:t>
            </a:r>
            <a:r>
              <a:rPr sz="3400">
                <a:solidFill>
                  <a:srgbClr val="FFFFFF"/>
                </a:solidFill>
              </a:rPr>
              <a:t>Modernizing the E-filing experience and infrastructure</a:t>
            </a:r>
          </a:p>
          <a:p>
            <a:pPr lvl="1" defTabSz="658368">
              <a:defRPr sz="1800" b="0">
                <a:solidFill>
                  <a:srgbClr val="000000"/>
                </a:solidFill>
              </a:defRPr>
            </a:pPr>
            <a:endParaRPr sz="3600" b="1">
              <a:solidFill>
                <a:srgbClr val="FEFDFD"/>
              </a:solidFill>
            </a:endParaRPr>
          </a:p>
          <a:p>
            <a:pPr lvl="1" defTabSz="658368">
              <a:defRPr sz="1800" b="0">
                <a:solidFill>
                  <a:srgbClr val="000000"/>
                </a:solidFill>
              </a:defRPr>
            </a:pPr>
            <a:endParaRPr sz="3600" b="1">
              <a:solidFill>
                <a:srgbClr val="FEFDFD"/>
              </a:solidFill>
            </a:endParaRPr>
          </a:p>
          <a:p>
            <a:pPr lvl="1" defTabSz="658368">
              <a:defRPr sz="1800" b="0">
                <a:solidFill>
                  <a:srgbClr val="000000"/>
                </a:solidFill>
              </a:defRPr>
            </a:pPr>
            <a:endParaRPr sz="3600" b="1">
              <a:solidFill>
                <a:srgbClr val="FEFDFD"/>
              </a:solidFill>
            </a:endParaRPr>
          </a:p>
          <a:p>
            <a:pPr lvl="1" defTabSz="658368">
              <a:defRPr sz="1800" b="0">
                <a:solidFill>
                  <a:srgbClr val="000000"/>
                </a:solidFill>
              </a:defRPr>
            </a:pPr>
            <a:r>
              <a:rPr sz="800" b="1">
                <a:solidFill>
                  <a:srgbClr val="FEFDFD"/>
                </a:solidFill>
              </a:rPr>
              <a:t>Prepared by 18F | </a:t>
            </a:r>
            <a:r>
              <a:rPr sz="800">
                <a:solidFill>
                  <a:srgbClr val="FEFDFD"/>
                </a:solidFill>
              </a:rPr>
              <a:t>February 2, 2017</a:t>
            </a:r>
          </a:p>
        </p:txBody>
      </p:sp>
      <p:sp>
        <p:nvSpPr>
          <p:cNvPr id="829" name="Shape 829"/>
          <p:cNvSpPr/>
          <p:nvPr/>
        </p:nvSpPr>
        <p:spPr>
          <a:xfrm>
            <a:off x="1055475" y="4560825"/>
            <a:ext cx="2813401" cy="2022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a:lnSpc>
                <a:spcPct val="120000"/>
              </a:lnSpc>
              <a:defRPr sz="800">
                <a:solidFill>
                  <a:srgbClr val="FEFDFD"/>
                </a:solidFill>
              </a:defRPr>
            </a:lvl1pPr>
          </a:lstStyle>
          <a:p>
            <a:pPr lvl="0">
              <a:defRPr sz="1800">
                <a:solidFill>
                  <a:srgbClr val="000000"/>
                </a:solidFill>
              </a:defRPr>
            </a:pPr>
            <a:r>
              <a:rPr sz="800">
                <a:solidFill>
                  <a:srgbClr val="FEFDFD"/>
                </a:solidFill>
              </a:rPr>
              <a:t>In partnership with the Federal Election Commission</a:t>
            </a:r>
          </a:p>
        </p:txBody>
      </p:sp>
      <p:pic>
        <p:nvPicPr>
          <p:cNvPr id="830" name="image2.png"/>
          <p:cNvPicPr/>
          <p:nvPr/>
        </p:nvPicPr>
        <p:blipFill>
          <a:blip r:embed="rId2" cstate="print">
            <a:extLst>
              <a:ext uri="{28A0092B-C50C-407E-A947-70E740481C1C}">
                <a14:useLocalDpi xmlns:a14="http://schemas.microsoft.com/office/drawing/2010/main"/>
              </a:ext>
            </a:extLst>
          </a:blip>
          <a:stretch>
            <a:fillRect/>
          </a:stretch>
        </p:blipFill>
        <p:spPr>
          <a:xfrm>
            <a:off x="689609" y="4462745"/>
            <a:ext cx="300301" cy="300302"/>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878"/>
          <p:cNvSpPr>
            <a:spLocks noGrp="1"/>
          </p:cNvSpPr>
          <p:nvPr>
            <p:ph type="title"/>
          </p:nvPr>
        </p:nvSpPr>
        <p:spPr>
          <a:xfrm>
            <a:off x="712849" y="536205"/>
            <a:ext cx="7386602" cy="3732903"/>
          </a:xfrm>
          <a:prstGeom prst="rect">
            <a:avLst/>
          </a:prstGeom>
        </p:spPr>
        <p:txBody>
          <a:bodyPr/>
          <a:lstStyle/>
          <a:p>
            <a:pPr lvl="0">
              <a:defRPr sz="1800" b="0">
                <a:solidFill>
                  <a:srgbClr val="000000"/>
                </a:solidFill>
              </a:defRPr>
            </a:pPr>
            <a:r>
              <a:rPr sz="3200" b="1">
                <a:solidFill>
                  <a:srgbClr val="233E5B"/>
                </a:solidFill>
              </a:rPr>
              <a:t>Helping filers complete forms correctly </a:t>
            </a:r>
            <a:r>
              <a:rPr sz="3200" b="1">
                <a:solidFill>
                  <a:srgbClr val="FFFFFF"/>
                </a:solidFill>
              </a:rPr>
              <a:t>will improve data quality, filers’ experience, and the experience for data users both inside and outside the FEC. </a:t>
            </a:r>
          </a:p>
        </p:txBody>
      </p:sp>
      <p:sp>
        <p:nvSpPr>
          <p:cNvPr id="879" name="Shape 879"/>
          <p:cNvSpPr>
            <a:spLocks noGrp="1"/>
          </p:cNvSpPr>
          <p:nvPr>
            <p:ph type="body" idx="4294967295"/>
          </p:nvPr>
        </p:nvSpPr>
        <p:spPr>
          <a:xfrm>
            <a:off x="664959" y="614869"/>
            <a:ext cx="3013201" cy="208500"/>
          </a:xfrm>
          <a:prstGeom prst="rect">
            <a:avLst/>
          </a:prstGeom>
        </p:spPr>
        <p:txBody>
          <a:bodyPr lIns="19050" tIns="19050" rIns="19050" bIns="19050"/>
          <a:lstStyle>
            <a:lvl1pPr defTabSz="749808">
              <a:lnSpc>
                <a:spcPct val="80000"/>
              </a:lnSpc>
              <a:defRPr sz="1100">
                <a:solidFill>
                  <a:srgbClr val="233E5B"/>
                </a:solidFill>
              </a:defRPr>
            </a:lvl1pPr>
          </a:lstStyle>
          <a:p>
            <a:pPr lvl="0">
              <a:defRPr sz="1800" b="0">
                <a:solidFill>
                  <a:srgbClr val="000000"/>
                </a:solidFill>
              </a:defRPr>
            </a:pPr>
            <a:r>
              <a:rPr sz="1100" b="1">
                <a:solidFill>
                  <a:srgbClr val="233E5B"/>
                </a:solidFill>
              </a:rPr>
              <a:t>A. Filer experience</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304A"/>
        </a:solidFill>
        <a:effectLst/>
      </p:bgPr>
    </p:bg>
    <p:spTree>
      <p:nvGrpSpPr>
        <p:cNvPr id="1" name=""/>
        <p:cNvGrpSpPr/>
        <p:nvPr/>
      </p:nvGrpSpPr>
      <p:grpSpPr>
        <a:xfrm>
          <a:off x="0" y="0"/>
          <a:ext cx="0" cy="0"/>
          <a:chOff x="0" y="0"/>
          <a:chExt cx="0" cy="0"/>
        </a:xfrm>
      </p:grpSpPr>
      <p:sp>
        <p:nvSpPr>
          <p:cNvPr id="883" name="Shape 883"/>
          <p:cNvSpPr>
            <a:spLocks noGrp="1"/>
          </p:cNvSpPr>
          <p:nvPr>
            <p:ph type="title"/>
          </p:nvPr>
        </p:nvSpPr>
        <p:spPr>
          <a:xfrm>
            <a:off x="712849" y="1114175"/>
            <a:ext cx="7386602" cy="1172402"/>
          </a:xfrm>
          <a:prstGeom prst="rect">
            <a:avLst/>
          </a:prstGeom>
        </p:spPr>
        <p:txBody>
          <a:bodyPr/>
          <a:lstStyle>
            <a:lvl1pPr defTabSz="594359">
              <a:defRPr sz="2000">
                <a:solidFill>
                  <a:srgbClr val="00CFFF"/>
                </a:solidFill>
              </a:defRPr>
            </a:lvl1pPr>
          </a:lstStyle>
          <a:p>
            <a:pPr lvl="0">
              <a:defRPr sz="1800" b="0">
                <a:solidFill>
                  <a:srgbClr val="000000"/>
                </a:solidFill>
              </a:defRPr>
            </a:pPr>
            <a:r>
              <a:rPr sz="2000" b="1">
                <a:solidFill>
                  <a:srgbClr val="00CFFF"/>
                </a:solidFill>
              </a:rPr>
              <a:t>Existing infrastructure and processes meet the current demand. </a:t>
            </a:r>
          </a:p>
        </p:txBody>
      </p:sp>
      <p:sp>
        <p:nvSpPr>
          <p:cNvPr id="884" name="Shape 884"/>
          <p:cNvSpPr>
            <a:spLocks noGrp="1"/>
          </p:cNvSpPr>
          <p:nvPr>
            <p:ph type="body" idx="4294967295"/>
          </p:nvPr>
        </p:nvSpPr>
        <p:spPr>
          <a:xfrm>
            <a:off x="664959" y="614869"/>
            <a:ext cx="3013201" cy="208500"/>
          </a:xfrm>
          <a:prstGeom prst="rect">
            <a:avLst/>
          </a:prstGeom>
        </p:spPr>
        <p:txBody>
          <a:bodyPr lIns="19050" tIns="19050" rIns="19050" bIns="19050"/>
          <a:lstStyle>
            <a:lvl1pPr defTabSz="749808">
              <a:lnSpc>
                <a:spcPct val="80000"/>
              </a:lnSpc>
              <a:defRPr sz="1100">
                <a:solidFill>
                  <a:srgbClr val="00CFFF"/>
                </a:solidFill>
              </a:defRPr>
            </a:lvl1pPr>
          </a:lstStyle>
          <a:p>
            <a:pPr lvl="0">
              <a:defRPr sz="1800" b="0">
                <a:solidFill>
                  <a:srgbClr val="000000"/>
                </a:solidFill>
              </a:defRPr>
            </a:pPr>
            <a:r>
              <a:rPr sz="1100" b="1">
                <a:solidFill>
                  <a:srgbClr val="00CFFF"/>
                </a:solidFill>
              </a:rPr>
              <a:t>B. Scalable infrastructure</a:t>
            </a:r>
          </a:p>
        </p:txBody>
      </p:sp>
      <p:sp>
        <p:nvSpPr>
          <p:cNvPr id="885" name="Shape 885"/>
          <p:cNvSpPr/>
          <p:nvPr/>
        </p:nvSpPr>
        <p:spPr>
          <a:xfrm>
            <a:off x="769449" y="2288687"/>
            <a:ext cx="7148701" cy="116166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3200" b="1">
                <a:solidFill>
                  <a:srgbClr val="FEFDFD"/>
                </a:solidFill>
              </a:defRPr>
            </a:lvl1pPr>
          </a:lstStyle>
          <a:p>
            <a:pPr lvl="0">
              <a:defRPr sz="1800" b="0">
                <a:solidFill>
                  <a:srgbClr val="000000"/>
                </a:solidFill>
              </a:defRPr>
            </a:pPr>
            <a:r>
              <a:rPr sz="3200" b="1">
                <a:solidFill>
                  <a:srgbClr val="FEFDFD"/>
                </a:solidFill>
              </a:rPr>
              <a:t>But this will likely be increasingly difficult in the future…</a:t>
            </a:r>
          </a:p>
        </p:txBody>
      </p:sp>
      <p:sp>
        <p:nvSpPr>
          <p:cNvPr id="886" name="Shape 886"/>
          <p:cNvSpPr/>
          <p:nvPr/>
        </p:nvSpPr>
        <p:spPr>
          <a:xfrm>
            <a:off x="769449" y="3906677"/>
            <a:ext cx="7259702" cy="66636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3200" b="1">
                <a:solidFill>
                  <a:srgbClr val="FEFDFD"/>
                </a:solidFill>
              </a:defRPr>
            </a:lvl1pPr>
          </a:lstStyle>
          <a:p>
            <a:pPr lvl="0">
              <a:defRPr sz="1800" b="0">
                <a:solidFill>
                  <a:srgbClr val="000000"/>
                </a:solidFill>
              </a:defRPr>
            </a:pPr>
            <a:r>
              <a:rPr sz="3200" b="1">
                <a:solidFill>
                  <a:srgbClr val="FEFDFD"/>
                </a:solidFill>
              </a:rPr>
              <a:t>...without continued evolution.  </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CFFF"/>
        </a:solidFill>
        <a:effectLst/>
      </p:bgPr>
    </p:bg>
    <p:spTree>
      <p:nvGrpSpPr>
        <p:cNvPr id="1" name=""/>
        <p:cNvGrpSpPr/>
        <p:nvPr/>
      </p:nvGrpSpPr>
      <p:grpSpPr>
        <a:xfrm>
          <a:off x="0" y="0"/>
          <a:ext cx="0" cy="0"/>
          <a:chOff x="0" y="0"/>
          <a:chExt cx="0" cy="0"/>
        </a:xfrm>
      </p:grpSpPr>
      <p:sp>
        <p:nvSpPr>
          <p:cNvPr id="890" name="Shape 890"/>
          <p:cNvSpPr>
            <a:spLocks noGrp="1"/>
          </p:cNvSpPr>
          <p:nvPr>
            <p:ph type="body" idx="1"/>
          </p:nvPr>
        </p:nvSpPr>
        <p:spPr>
          <a:xfrm>
            <a:off x="666549" y="1938350"/>
            <a:ext cx="8300702" cy="990602"/>
          </a:xfrm>
          <a:prstGeom prst="rect">
            <a:avLst/>
          </a:prstGeom>
        </p:spPr>
        <p:txBody>
          <a:bodyPr lIns="19050" tIns="19050" rIns="19050" bIns="19050" anchor="ctr"/>
          <a:lstStyle/>
          <a:p>
            <a:pPr lvl="0" defTabSz="384047">
              <a:lnSpc>
                <a:spcPct val="100000"/>
              </a:lnSpc>
              <a:defRPr sz="1800" b="0">
                <a:solidFill>
                  <a:srgbClr val="000000"/>
                </a:solidFill>
              </a:defRPr>
            </a:pPr>
            <a:r>
              <a:rPr sz="3100" b="1">
                <a:solidFill>
                  <a:srgbClr val="FEFDFD"/>
                </a:solidFill>
              </a:rPr>
              <a:t>What we found deep dive: </a:t>
            </a:r>
            <a:r>
              <a:rPr sz="3100" b="1">
                <a:solidFill>
                  <a:srgbClr val="1C304A"/>
                </a:solidFill>
              </a:rPr>
              <a:t>Filer experience</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2" name="image45.png" descr="Data Quality Impacts - Stakeholders v3.png"/>
          <p:cNvPicPr/>
          <p:nvPr/>
        </p:nvPicPr>
        <p:blipFill>
          <a:blip r:embed="rId3" cstate="print">
            <a:extLst>
              <a:ext uri="{28A0092B-C50C-407E-A947-70E740481C1C}">
                <a14:useLocalDpi xmlns:a14="http://schemas.microsoft.com/office/drawing/2010/main"/>
              </a:ext>
            </a:extLst>
          </a:blip>
          <a:srcRect r="5748"/>
          <a:stretch>
            <a:fillRect/>
          </a:stretch>
        </p:blipFill>
        <p:spPr>
          <a:xfrm>
            <a:off x="1847400" y="0"/>
            <a:ext cx="7271626" cy="5143500"/>
          </a:xfrm>
          <a:prstGeom prst="rect">
            <a:avLst/>
          </a:prstGeom>
          <a:ln w="12700">
            <a:miter lim="400000"/>
          </a:ln>
        </p:spPr>
      </p:pic>
      <p:sp>
        <p:nvSpPr>
          <p:cNvPr id="893" name="Shape 893"/>
          <p:cNvSpPr>
            <a:spLocks noGrp="1"/>
          </p:cNvSpPr>
          <p:nvPr>
            <p:ph type="body" idx="4294967295"/>
          </p:nvPr>
        </p:nvSpPr>
        <p:spPr>
          <a:xfrm>
            <a:off x="377275" y="373173"/>
            <a:ext cx="1670700" cy="1489803"/>
          </a:xfrm>
          <a:prstGeom prst="rect">
            <a:avLst/>
          </a:prstGeom>
        </p:spPr>
        <p:txBody>
          <a:bodyPr lIns="19050" tIns="19050" rIns="19050" bIns="19050"/>
          <a:lstStyle>
            <a:lvl1pPr defTabSz="813816">
              <a:defRPr sz="1600">
                <a:solidFill>
                  <a:srgbClr val="233E5B"/>
                </a:solidFill>
              </a:defRPr>
            </a:lvl1pPr>
          </a:lstStyle>
          <a:p>
            <a:pPr lvl="0">
              <a:defRPr sz="1800" b="0">
                <a:solidFill>
                  <a:srgbClr val="000000"/>
                </a:solidFill>
              </a:defRPr>
            </a:pPr>
            <a:r>
              <a:rPr sz="1600" b="1">
                <a:solidFill>
                  <a:srgbClr val="233E5B"/>
                </a:solidFill>
              </a:rPr>
              <a:t>The flow of campaign finance information throughout the E-filing system.</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7" name="image46.png" descr="Storyboard - no text@2x.png"/>
          <p:cNvPicPr/>
          <p:nvPr/>
        </p:nvPicPr>
        <p:blipFill>
          <a:blip r:embed="rId3" cstate="print">
            <a:extLst>
              <a:ext uri="{28A0092B-C50C-407E-A947-70E740481C1C}">
                <a14:useLocalDpi xmlns:a14="http://schemas.microsoft.com/office/drawing/2010/main"/>
              </a:ext>
            </a:extLst>
          </a:blip>
          <a:srcRect/>
          <a:stretch>
            <a:fillRect/>
          </a:stretch>
        </p:blipFill>
        <p:spPr>
          <a:xfrm>
            <a:off x="2438400" y="-2"/>
            <a:ext cx="6603494" cy="5143507"/>
          </a:xfrm>
          <a:prstGeom prst="rect">
            <a:avLst/>
          </a:prstGeom>
          <a:ln w="12700">
            <a:miter lim="400000"/>
          </a:ln>
        </p:spPr>
      </p:pic>
      <p:sp>
        <p:nvSpPr>
          <p:cNvPr id="898" name="Shape 898"/>
          <p:cNvSpPr>
            <a:spLocks noGrp="1"/>
          </p:cNvSpPr>
          <p:nvPr>
            <p:ph type="body" idx="4294967295"/>
          </p:nvPr>
        </p:nvSpPr>
        <p:spPr>
          <a:xfrm>
            <a:off x="754100" y="763673"/>
            <a:ext cx="2217600" cy="1489803"/>
          </a:xfrm>
          <a:prstGeom prst="rect">
            <a:avLst/>
          </a:prstGeom>
        </p:spPr>
        <p:txBody>
          <a:bodyPr lIns="19050" tIns="19050" rIns="19050" bIns="19050"/>
          <a:lstStyle>
            <a:lvl1pPr>
              <a:lnSpc>
                <a:spcPct val="115000"/>
              </a:lnSpc>
              <a:defRPr sz="2400">
                <a:solidFill>
                  <a:srgbClr val="233E5B"/>
                </a:solidFill>
                <a:latin typeface="Arial"/>
                <a:ea typeface="Arial"/>
                <a:cs typeface="Arial"/>
                <a:sym typeface="Arial"/>
              </a:defRPr>
            </a:lvl1pPr>
          </a:lstStyle>
          <a:p>
            <a:pPr lvl="0">
              <a:defRPr sz="1800" b="0">
                <a:solidFill>
                  <a:srgbClr val="000000"/>
                </a:solidFill>
              </a:defRPr>
            </a:pPr>
            <a:r>
              <a:rPr sz="2400" b="1">
                <a:solidFill>
                  <a:srgbClr val="233E5B"/>
                </a:solidFill>
              </a:rPr>
              <a:t>A short story about the filer experience </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 name="image47.png" descr="Panel 1@2x.png"/>
          <p:cNvPicPr/>
          <p:nvPr/>
        </p:nvPicPr>
        <p:blipFill>
          <a:blip r:embed="rId3" cstate="print">
            <a:extLst>
              <a:ext uri="{28A0092B-C50C-407E-A947-70E740481C1C}">
                <a14:useLocalDpi xmlns:a14="http://schemas.microsoft.com/office/drawing/2010/main"/>
              </a:ext>
            </a:extLst>
          </a:blip>
          <a:srcRect/>
          <a:stretch>
            <a:fillRect/>
          </a:stretch>
        </p:blipFill>
        <p:spPr>
          <a:xfrm>
            <a:off x="422022" y="166649"/>
            <a:ext cx="6021829" cy="4052178"/>
          </a:xfrm>
          <a:prstGeom prst="rect">
            <a:avLst/>
          </a:prstGeom>
          <a:ln w="12700">
            <a:miter lim="400000"/>
          </a:ln>
        </p:spPr>
      </p:pic>
      <p:pic>
        <p:nvPicPr>
          <p:cNvPr id="903" name="image48.png" descr="Panel 1 - map@2x.png"/>
          <p:cNvPicPr/>
          <p:nvPr/>
        </p:nvPicPr>
        <p:blipFill>
          <a:blip r:embed="rId4" cstate="print">
            <a:extLst>
              <a:ext uri="{28A0092B-C50C-407E-A947-70E740481C1C}">
                <a14:useLocalDpi xmlns:a14="http://schemas.microsoft.com/office/drawing/2010/main"/>
              </a:ext>
            </a:extLst>
          </a:blip>
          <a:stretch>
            <a:fillRect/>
          </a:stretch>
        </p:blipFill>
        <p:spPr>
          <a:xfrm>
            <a:off x="6672449" y="783400"/>
            <a:ext cx="1838102" cy="1576800"/>
          </a:xfrm>
          <a:prstGeom prst="rect">
            <a:avLst/>
          </a:prstGeom>
          <a:ln w="12700">
            <a:miter lim="400000"/>
          </a:ln>
        </p:spPr>
      </p:pic>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 name="image49.png" descr="Panel 2@2x.png"/>
          <p:cNvPicPr/>
          <p:nvPr/>
        </p:nvPicPr>
        <p:blipFill>
          <a:blip r:embed="rId3" cstate="print">
            <a:extLst>
              <a:ext uri="{28A0092B-C50C-407E-A947-70E740481C1C}">
                <a14:useLocalDpi xmlns:a14="http://schemas.microsoft.com/office/drawing/2010/main"/>
              </a:ext>
            </a:extLst>
          </a:blip>
          <a:srcRect/>
          <a:stretch>
            <a:fillRect/>
          </a:stretch>
        </p:blipFill>
        <p:spPr>
          <a:xfrm>
            <a:off x="592172" y="370274"/>
            <a:ext cx="5656228" cy="3857525"/>
          </a:xfrm>
          <a:prstGeom prst="rect">
            <a:avLst/>
          </a:prstGeom>
          <a:ln w="12700">
            <a:miter lim="400000"/>
          </a:ln>
        </p:spPr>
      </p:pic>
      <p:pic>
        <p:nvPicPr>
          <p:cNvPr id="908" name="image50.png" descr="Panel 2 - map@2x.png"/>
          <p:cNvPicPr/>
          <p:nvPr/>
        </p:nvPicPr>
        <p:blipFill>
          <a:blip r:embed="rId4" cstate="print">
            <a:extLst>
              <a:ext uri="{28A0092B-C50C-407E-A947-70E740481C1C}">
                <a14:useLocalDpi xmlns:a14="http://schemas.microsoft.com/office/drawing/2010/main"/>
              </a:ext>
            </a:extLst>
          </a:blip>
          <a:stretch>
            <a:fillRect/>
          </a:stretch>
        </p:blipFill>
        <p:spPr>
          <a:xfrm>
            <a:off x="6666224" y="785399"/>
            <a:ext cx="1838283" cy="1576801"/>
          </a:xfrm>
          <a:prstGeom prst="rect">
            <a:avLst/>
          </a:prstGeom>
          <a:ln w="12700">
            <a:miter lim="400000"/>
          </a:ln>
        </p:spPr>
      </p:pic>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2" name="image51.png" descr="Panel 3@2x.png"/>
          <p:cNvPicPr/>
          <p:nvPr/>
        </p:nvPicPr>
        <p:blipFill>
          <a:blip r:embed="rId3" cstate="print">
            <a:extLst>
              <a:ext uri="{28A0092B-C50C-407E-A947-70E740481C1C}">
                <a14:useLocalDpi xmlns:a14="http://schemas.microsoft.com/office/drawing/2010/main"/>
              </a:ext>
            </a:extLst>
          </a:blip>
          <a:srcRect/>
          <a:stretch>
            <a:fillRect/>
          </a:stretch>
        </p:blipFill>
        <p:spPr>
          <a:xfrm>
            <a:off x="468249" y="322100"/>
            <a:ext cx="5825550" cy="3914974"/>
          </a:xfrm>
          <a:prstGeom prst="rect">
            <a:avLst/>
          </a:prstGeom>
          <a:ln w="12700">
            <a:miter lim="400000"/>
          </a:ln>
        </p:spPr>
      </p:pic>
      <p:pic>
        <p:nvPicPr>
          <p:cNvPr id="913" name="image52.png" descr="Panel 3 - map@2x.png"/>
          <p:cNvPicPr/>
          <p:nvPr/>
        </p:nvPicPr>
        <p:blipFill>
          <a:blip r:embed="rId4" cstate="print">
            <a:extLst>
              <a:ext uri="{28A0092B-C50C-407E-A947-70E740481C1C}">
                <a14:useLocalDpi xmlns:a14="http://schemas.microsoft.com/office/drawing/2010/main"/>
              </a:ext>
            </a:extLst>
          </a:blip>
          <a:stretch>
            <a:fillRect/>
          </a:stretch>
        </p:blipFill>
        <p:spPr>
          <a:xfrm>
            <a:off x="6696140" y="785399"/>
            <a:ext cx="1838259" cy="1576801"/>
          </a:xfrm>
          <a:prstGeom prst="rect">
            <a:avLst/>
          </a:prstGeom>
          <a:ln w="12700">
            <a:miter lim="400000"/>
          </a:ln>
        </p:spPr>
      </p:pic>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Shape 917"/>
          <p:cNvSpPr>
            <a:spLocks noGrp="1"/>
          </p:cNvSpPr>
          <p:nvPr>
            <p:ph type="body" idx="1"/>
          </p:nvPr>
        </p:nvSpPr>
        <p:spPr>
          <a:xfrm>
            <a:off x="664150" y="876300"/>
            <a:ext cx="7810501" cy="3382500"/>
          </a:xfrm>
          <a:prstGeom prst="rect">
            <a:avLst/>
          </a:prstGeom>
        </p:spPr>
        <p:txBody>
          <a:bodyPr lIns="19050" tIns="19050" rIns="19050" bIns="19050"/>
          <a:lstStyle/>
          <a:p>
            <a:pPr lvl="0" defTabSz="778520">
              <a:defRPr sz="1800" b="0">
                <a:solidFill>
                  <a:srgbClr val="000000"/>
                </a:solidFill>
              </a:defRPr>
            </a:pPr>
            <a:r>
              <a:rPr sz="1979" b="1">
                <a:solidFill>
                  <a:srgbClr val="007EA8"/>
                </a:solidFill>
              </a:rPr>
              <a:t>Filers often have trouble with election cycles. </a:t>
            </a:r>
          </a:p>
          <a:p>
            <a:pPr lvl="0" defTabSz="778520">
              <a:defRPr sz="1800" b="0">
                <a:solidFill>
                  <a:srgbClr val="000000"/>
                </a:solidFill>
              </a:defRPr>
            </a:pPr>
            <a:endParaRPr sz="1979" b="1">
              <a:solidFill>
                <a:srgbClr val="233E5B"/>
              </a:solidFill>
            </a:endParaRPr>
          </a:p>
          <a:p>
            <a:pPr lvl="0" defTabSz="778520">
              <a:defRPr sz="1800" b="0">
                <a:solidFill>
                  <a:srgbClr val="000000"/>
                </a:solidFill>
              </a:defRPr>
            </a:pPr>
            <a:r>
              <a:rPr sz="1979" b="1">
                <a:solidFill>
                  <a:srgbClr val="233E5B"/>
                </a:solidFill>
              </a:rPr>
              <a:t>If the election cycle is incorrect, the filer will get a letter because their columns A and B cycle-to-date totals will be wrong. </a:t>
            </a:r>
          </a:p>
          <a:p>
            <a:pPr lvl="0" defTabSz="778520">
              <a:defRPr sz="1800" b="0">
                <a:solidFill>
                  <a:srgbClr val="000000"/>
                </a:solidFill>
              </a:defRPr>
            </a:pPr>
            <a:endParaRPr sz="1979" b="1">
              <a:solidFill>
                <a:srgbClr val="233E5B"/>
              </a:solidFill>
            </a:endParaRPr>
          </a:p>
          <a:p>
            <a:pPr lvl="0" defTabSz="778520">
              <a:defRPr sz="1800" b="0">
                <a:solidFill>
                  <a:srgbClr val="000000"/>
                </a:solidFill>
              </a:defRPr>
            </a:pPr>
            <a:r>
              <a:rPr sz="1979" b="1">
                <a:solidFill>
                  <a:srgbClr val="233E5B"/>
                </a:solidFill>
              </a:rPr>
              <a:t>One analyst estimated that </a:t>
            </a:r>
            <a:r>
              <a:rPr sz="1979" b="1">
                <a:solidFill>
                  <a:srgbClr val="046B99"/>
                </a:solidFill>
              </a:rPr>
              <a:t>nearly every time column B is wrong </a:t>
            </a:r>
            <a:r>
              <a:rPr sz="1979" b="1">
                <a:solidFill>
                  <a:srgbClr val="233E5B"/>
                </a:solidFill>
              </a:rPr>
              <a:t>on federal candidate committee reports, it is</a:t>
            </a:r>
            <a:r>
              <a:rPr sz="1979" b="1">
                <a:solidFill>
                  <a:srgbClr val="007EA8"/>
                </a:solidFill>
              </a:rPr>
              <a:t> because the election cycle is incorrect. </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image53.png" descr="Panel 4@2x.png"/>
          <p:cNvPicPr/>
          <p:nvPr/>
        </p:nvPicPr>
        <p:blipFill>
          <a:blip r:embed="rId3" cstate="print">
            <a:extLst>
              <a:ext uri="{28A0092B-C50C-407E-A947-70E740481C1C}">
                <a14:useLocalDpi xmlns:a14="http://schemas.microsoft.com/office/drawing/2010/main"/>
              </a:ext>
            </a:extLst>
          </a:blip>
          <a:srcRect/>
          <a:stretch>
            <a:fillRect/>
          </a:stretch>
        </p:blipFill>
        <p:spPr>
          <a:xfrm>
            <a:off x="518323" y="305025"/>
            <a:ext cx="5663377" cy="3940826"/>
          </a:xfrm>
          <a:prstGeom prst="rect">
            <a:avLst/>
          </a:prstGeom>
          <a:ln w="12700">
            <a:miter lim="400000"/>
          </a:ln>
        </p:spPr>
      </p:pic>
      <p:pic>
        <p:nvPicPr>
          <p:cNvPr id="920" name="image54.png" descr="Panel 4- map@2x.png"/>
          <p:cNvPicPr/>
          <p:nvPr/>
        </p:nvPicPr>
        <p:blipFill>
          <a:blip r:embed="rId4" cstate="print">
            <a:extLst>
              <a:ext uri="{28A0092B-C50C-407E-A947-70E740481C1C}">
                <a14:useLocalDpi xmlns:a14="http://schemas.microsoft.com/office/drawing/2010/main"/>
              </a:ext>
            </a:extLst>
          </a:blip>
          <a:stretch>
            <a:fillRect/>
          </a:stretch>
        </p:blipFill>
        <p:spPr>
          <a:xfrm>
            <a:off x="6696116" y="785399"/>
            <a:ext cx="1838283" cy="1576801"/>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2" name="Shape 832"/>
          <p:cNvSpPr>
            <a:spLocks noGrp="1"/>
          </p:cNvSpPr>
          <p:nvPr>
            <p:ph type="body" idx="1"/>
          </p:nvPr>
        </p:nvSpPr>
        <p:spPr>
          <a:xfrm>
            <a:off x="2265627" y="1905000"/>
            <a:ext cx="2965801" cy="2194500"/>
          </a:xfrm>
          <a:prstGeom prst="rect">
            <a:avLst/>
          </a:prstGeom>
          <a:ln w="9525">
            <a:solidFill/>
            <a:round/>
          </a:ln>
        </p:spPr>
        <p:txBody>
          <a:bodyPr lIns="114300" tIns="114300" rIns="114300" bIns="114300"/>
          <a:lstStyle>
            <a:lvl1pPr>
              <a:lnSpc>
                <a:spcPct val="80000"/>
              </a:lnSpc>
              <a:defRPr sz="7500"/>
            </a:lvl1pPr>
          </a:lstStyle>
          <a:p>
            <a:pPr lvl="0">
              <a:defRPr sz="1800" b="0">
                <a:solidFill>
                  <a:srgbClr val="000000"/>
                </a:solidFill>
              </a:defRPr>
            </a:pPr>
            <a:r>
              <a:rPr sz="7500" b="1">
                <a:solidFill>
                  <a:srgbClr val="1C304A"/>
                </a:solidFill>
              </a:rPr>
              <a:t>2</a:t>
            </a:r>
          </a:p>
        </p:txBody>
      </p:sp>
      <p:sp>
        <p:nvSpPr>
          <p:cNvPr id="833" name="Shape 833"/>
          <p:cNvSpPr/>
          <p:nvPr/>
        </p:nvSpPr>
        <p:spPr>
          <a:xfrm>
            <a:off x="3705754" y="3050287"/>
            <a:ext cx="1436402" cy="970500"/>
          </a:xfrm>
          <a:prstGeom prst="rect">
            <a:avLst/>
          </a:prstGeom>
          <a:solidFill>
            <a:srgbClr val="1C304A"/>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834" name="Shape 834"/>
          <p:cNvSpPr/>
          <p:nvPr/>
        </p:nvSpPr>
        <p:spPr>
          <a:xfrm>
            <a:off x="3705754" y="1982048"/>
            <a:ext cx="1436402" cy="970500"/>
          </a:xfrm>
          <a:prstGeom prst="rect">
            <a:avLst/>
          </a:prstGeom>
          <a:solidFill>
            <a:srgbClr val="00CFFF"/>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835" name="Shape 835"/>
          <p:cNvSpPr/>
          <p:nvPr/>
        </p:nvSpPr>
        <p:spPr>
          <a:xfrm>
            <a:off x="669721" y="945385"/>
            <a:ext cx="7450800" cy="32190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lnSpcReduction="10000"/>
          </a:bodyPr>
          <a:lstStyle>
            <a:lvl1pPr defTabSz="742309">
              <a:lnSpc>
                <a:spcPct val="110000"/>
              </a:lnSpc>
              <a:defRPr sz="1782" b="1"/>
            </a:lvl1pPr>
          </a:lstStyle>
          <a:p>
            <a:pPr lvl="0">
              <a:defRPr sz="1800" b="0">
                <a:solidFill>
                  <a:srgbClr val="000000"/>
                </a:solidFill>
              </a:defRPr>
            </a:pPr>
            <a:r>
              <a:rPr sz="1782" b="1">
                <a:solidFill>
                  <a:srgbClr val="1C304A"/>
                </a:solidFill>
              </a:rPr>
              <a:t>Presentation structure</a:t>
            </a:r>
          </a:p>
        </p:txBody>
      </p:sp>
      <p:sp>
        <p:nvSpPr>
          <p:cNvPr id="836" name="Shape 836"/>
          <p:cNvSpPr/>
          <p:nvPr/>
        </p:nvSpPr>
        <p:spPr>
          <a:xfrm>
            <a:off x="693413" y="1904999"/>
            <a:ext cx="1473303" cy="2194500"/>
          </a:xfrm>
          <a:prstGeom prst="rect">
            <a:avLst/>
          </a:prstGeom>
          <a:ln>
            <a:solidFill/>
            <a:round/>
          </a:ln>
          <a:extLst>
            <a:ext uri="{C572A759-6A51-4108-AA02-DFA0A04FC94B}">
              <ma14:wrappingTextBoxFlag xmlns:ma14="http://schemas.microsoft.com/office/mac/drawingml/2011/main" val="1"/>
            </a:ext>
          </a:extLst>
        </p:spPr>
        <p:txBody>
          <a:bodyPr lIns="114300" tIns="114300" rIns="114300" bIns="114300">
            <a:normAutofit/>
          </a:bodyPr>
          <a:lstStyle>
            <a:lvl1pPr>
              <a:lnSpc>
                <a:spcPct val="80000"/>
              </a:lnSpc>
              <a:defRPr sz="7500" b="1"/>
            </a:lvl1pPr>
          </a:lstStyle>
          <a:p>
            <a:pPr lvl="0">
              <a:defRPr sz="1800" b="0">
                <a:solidFill>
                  <a:srgbClr val="000000"/>
                </a:solidFill>
              </a:defRPr>
            </a:pPr>
            <a:r>
              <a:rPr sz="7500" b="1">
                <a:solidFill>
                  <a:srgbClr val="1C304A"/>
                </a:solidFill>
              </a:rPr>
              <a:t>1</a:t>
            </a:r>
          </a:p>
        </p:txBody>
      </p:sp>
      <p:sp>
        <p:nvSpPr>
          <p:cNvPr id="837" name="Shape 837"/>
          <p:cNvSpPr/>
          <p:nvPr/>
        </p:nvSpPr>
        <p:spPr>
          <a:xfrm>
            <a:off x="785609" y="3042155"/>
            <a:ext cx="1250702" cy="3942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768094">
              <a:defRPr sz="1100" b="1"/>
            </a:lvl1pPr>
          </a:lstStyle>
          <a:p>
            <a:pPr lvl="0">
              <a:defRPr sz="1800" b="0">
                <a:solidFill>
                  <a:srgbClr val="000000"/>
                </a:solidFill>
              </a:defRPr>
            </a:pPr>
            <a:r>
              <a:rPr sz="1100" b="1">
                <a:solidFill>
                  <a:srgbClr val="1C304A"/>
                </a:solidFill>
              </a:rPr>
              <a:t>Goals and approach</a:t>
            </a:r>
          </a:p>
        </p:txBody>
      </p:sp>
      <p:sp>
        <p:nvSpPr>
          <p:cNvPr id="838" name="Shape 838"/>
          <p:cNvSpPr/>
          <p:nvPr/>
        </p:nvSpPr>
        <p:spPr>
          <a:xfrm>
            <a:off x="2357815" y="3042155"/>
            <a:ext cx="1250701" cy="3942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868680">
              <a:defRPr sz="1300" b="1"/>
            </a:lvl1pPr>
          </a:lstStyle>
          <a:p>
            <a:pPr lvl="0">
              <a:defRPr sz="1800" b="0">
                <a:solidFill>
                  <a:srgbClr val="000000"/>
                </a:solidFill>
              </a:defRPr>
            </a:pPr>
            <a:r>
              <a:rPr sz="1300" b="1">
                <a:solidFill>
                  <a:srgbClr val="1C304A"/>
                </a:solidFill>
              </a:rPr>
              <a:t>What we found</a:t>
            </a:r>
          </a:p>
        </p:txBody>
      </p:sp>
      <p:sp>
        <p:nvSpPr>
          <p:cNvPr id="839" name="Shape 839"/>
          <p:cNvSpPr/>
          <p:nvPr/>
        </p:nvSpPr>
        <p:spPr>
          <a:xfrm>
            <a:off x="5360137" y="1904999"/>
            <a:ext cx="1473302" cy="2194500"/>
          </a:xfrm>
          <a:prstGeom prst="rect">
            <a:avLst/>
          </a:prstGeom>
          <a:ln>
            <a:solidFill/>
            <a:round/>
          </a:ln>
          <a:extLst>
            <a:ext uri="{C572A759-6A51-4108-AA02-DFA0A04FC94B}">
              <ma14:wrappingTextBoxFlag xmlns:ma14="http://schemas.microsoft.com/office/mac/drawingml/2011/main" val="1"/>
            </a:ext>
          </a:extLst>
        </p:spPr>
        <p:txBody>
          <a:bodyPr lIns="114300" tIns="114300" rIns="114300" bIns="114300">
            <a:normAutofit/>
          </a:bodyPr>
          <a:lstStyle>
            <a:lvl1pPr>
              <a:lnSpc>
                <a:spcPct val="80000"/>
              </a:lnSpc>
              <a:defRPr sz="7500" b="1"/>
            </a:lvl1pPr>
          </a:lstStyle>
          <a:p>
            <a:pPr lvl="0">
              <a:defRPr sz="1800" b="0">
                <a:solidFill>
                  <a:srgbClr val="000000"/>
                </a:solidFill>
              </a:defRPr>
            </a:pPr>
            <a:r>
              <a:rPr sz="7500" b="1">
                <a:solidFill>
                  <a:srgbClr val="1C304A"/>
                </a:solidFill>
              </a:rPr>
              <a:t>3</a:t>
            </a:r>
          </a:p>
        </p:txBody>
      </p:sp>
      <p:sp>
        <p:nvSpPr>
          <p:cNvPr id="840" name="Shape 840"/>
          <p:cNvSpPr/>
          <p:nvPr/>
        </p:nvSpPr>
        <p:spPr>
          <a:xfrm>
            <a:off x="5452331" y="3042155"/>
            <a:ext cx="1250702" cy="3942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768094">
              <a:defRPr sz="1100" b="1"/>
            </a:lvl1pPr>
          </a:lstStyle>
          <a:p>
            <a:pPr lvl="0">
              <a:defRPr sz="1800" b="0">
                <a:solidFill>
                  <a:srgbClr val="000000"/>
                </a:solidFill>
              </a:defRPr>
            </a:pPr>
            <a:r>
              <a:rPr sz="1100" b="1">
                <a:solidFill>
                  <a:srgbClr val="1C304A"/>
                </a:solidFill>
              </a:rPr>
              <a:t>How to move forward</a:t>
            </a:r>
          </a:p>
        </p:txBody>
      </p:sp>
      <p:sp>
        <p:nvSpPr>
          <p:cNvPr id="841" name="Shape 841"/>
          <p:cNvSpPr/>
          <p:nvPr/>
        </p:nvSpPr>
        <p:spPr>
          <a:xfrm>
            <a:off x="6932952" y="1904999"/>
            <a:ext cx="1473302" cy="2194500"/>
          </a:xfrm>
          <a:prstGeom prst="rect">
            <a:avLst/>
          </a:prstGeom>
          <a:ln>
            <a:solidFill/>
            <a:round/>
          </a:ln>
          <a:extLst>
            <a:ext uri="{C572A759-6A51-4108-AA02-DFA0A04FC94B}">
              <ma14:wrappingTextBoxFlag xmlns:ma14="http://schemas.microsoft.com/office/mac/drawingml/2011/main" val="1"/>
            </a:ext>
          </a:extLst>
        </p:spPr>
        <p:txBody>
          <a:bodyPr lIns="114300" tIns="114300" rIns="114300" bIns="114300">
            <a:normAutofit/>
          </a:bodyPr>
          <a:lstStyle>
            <a:lvl1pPr>
              <a:lnSpc>
                <a:spcPct val="80000"/>
              </a:lnSpc>
              <a:defRPr sz="7500" b="1"/>
            </a:lvl1pPr>
          </a:lstStyle>
          <a:p>
            <a:pPr lvl="0">
              <a:defRPr sz="1800" b="0">
                <a:solidFill>
                  <a:srgbClr val="000000"/>
                </a:solidFill>
              </a:defRPr>
            </a:pPr>
            <a:r>
              <a:rPr sz="7500" b="1">
                <a:solidFill>
                  <a:srgbClr val="1C304A"/>
                </a:solidFill>
              </a:rPr>
              <a:t>4</a:t>
            </a:r>
          </a:p>
        </p:txBody>
      </p:sp>
      <p:sp>
        <p:nvSpPr>
          <p:cNvPr id="842" name="Shape 842"/>
          <p:cNvSpPr/>
          <p:nvPr/>
        </p:nvSpPr>
        <p:spPr>
          <a:xfrm>
            <a:off x="7025147" y="3042155"/>
            <a:ext cx="1250702" cy="3942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a:defRPr b="1"/>
            </a:lvl1pPr>
          </a:lstStyle>
          <a:p>
            <a:pPr lvl="0">
              <a:defRPr sz="1800" b="0">
                <a:solidFill>
                  <a:srgbClr val="000000"/>
                </a:solidFill>
              </a:defRPr>
            </a:pPr>
            <a:r>
              <a:rPr sz="1400" b="1">
                <a:solidFill>
                  <a:srgbClr val="1C304A"/>
                </a:solidFill>
              </a:rPr>
              <a:t>Questions</a:t>
            </a:r>
          </a:p>
        </p:txBody>
      </p:sp>
      <p:sp>
        <p:nvSpPr>
          <p:cNvPr id="843" name="Shape 843"/>
          <p:cNvSpPr/>
          <p:nvPr/>
        </p:nvSpPr>
        <p:spPr>
          <a:xfrm>
            <a:off x="3852236" y="2217428"/>
            <a:ext cx="1250702" cy="3942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768094">
              <a:defRPr sz="1100" b="1"/>
            </a:lvl1pPr>
          </a:lstStyle>
          <a:p>
            <a:pPr lvl="0">
              <a:defRPr sz="1800" b="0">
                <a:solidFill>
                  <a:srgbClr val="000000"/>
                </a:solidFill>
              </a:defRPr>
            </a:pPr>
            <a:r>
              <a:rPr sz="1100" b="1">
                <a:solidFill>
                  <a:srgbClr val="1C304A"/>
                </a:solidFill>
              </a:rPr>
              <a:t>A. filer experience</a:t>
            </a:r>
          </a:p>
        </p:txBody>
      </p:sp>
      <p:sp>
        <p:nvSpPr>
          <p:cNvPr id="844" name="Shape 844"/>
          <p:cNvSpPr/>
          <p:nvPr/>
        </p:nvSpPr>
        <p:spPr>
          <a:xfrm>
            <a:off x="3744236" y="3021603"/>
            <a:ext cx="1358702" cy="82539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lvl="0">
              <a:defRPr sz="1800">
                <a:solidFill>
                  <a:srgbClr val="000000"/>
                </a:solidFill>
              </a:defRPr>
            </a:pPr>
            <a:endParaRPr sz="1400" b="1">
              <a:solidFill>
                <a:srgbClr val="FFFFFF"/>
              </a:solidFill>
            </a:endParaRPr>
          </a:p>
          <a:p>
            <a:pPr lvl="0">
              <a:defRPr sz="1800">
                <a:solidFill>
                  <a:srgbClr val="000000"/>
                </a:solidFill>
              </a:defRPr>
            </a:pPr>
            <a:r>
              <a:rPr sz="1400" b="1">
                <a:solidFill>
                  <a:srgbClr val="FFFFFF"/>
                </a:solidFill>
              </a:rPr>
              <a:t>B. scalable infrastructure</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 name="image55.png" descr="Panel 5@2x.png"/>
          <p:cNvPicPr/>
          <p:nvPr/>
        </p:nvPicPr>
        <p:blipFill>
          <a:blip r:embed="rId3" cstate="print">
            <a:extLst>
              <a:ext uri="{28A0092B-C50C-407E-A947-70E740481C1C}">
                <a14:useLocalDpi xmlns:a14="http://schemas.microsoft.com/office/drawing/2010/main"/>
              </a:ext>
            </a:extLst>
          </a:blip>
          <a:srcRect/>
          <a:stretch>
            <a:fillRect/>
          </a:stretch>
        </p:blipFill>
        <p:spPr>
          <a:xfrm>
            <a:off x="278025" y="304799"/>
            <a:ext cx="6198975" cy="3911851"/>
          </a:xfrm>
          <a:prstGeom prst="rect">
            <a:avLst/>
          </a:prstGeom>
          <a:ln w="12700">
            <a:miter lim="400000"/>
          </a:ln>
        </p:spPr>
      </p:pic>
      <p:pic>
        <p:nvPicPr>
          <p:cNvPr id="925" name="image56.png" descr="Panel 5 - map@2x.png"/>
          <p:cNvPicPr/>
          <p:nvPr/>
        </p:nvPicPr>
        <p:blipFill>
          <a:blip r:embed="rId4" cstate="print">
            <a:extLst>
              <a:ext uri="{28A0092B-C50C-407E-A947-70E740481C1C}">
                <a14:useLocalDpi xmlns:a14="http://schemas.microsoft.com/office/drawing/2010/main"/>
              </a:ext>
            </a:extLst>
          </a:blip>
          <a:stretch>
            <a:fillRect/>
          </a:stretch>
        </p:blipFill>
        <p:spPr>
          <a:xfrm>
            <a:off x="6705600" y="780647"/>
            <a:ext cx="1828800" cy="1581550"/>
          </a:xfrm>
          <a:prstGeom prst="rect">
            <a:avLst/>
          </a:prstGeom>
          <a:ln w="12700">
            <a:miter lim="400000"/>
          </a:ln>
        </p:spPr>
      </p:pic>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9" name="image57.png" descr="Panel 6 - map@2x.png"/>
          <p:cNvPicPr/>
          <p:nvPr/>
        </p:nvPicPr>
        <p:blipFill>
          <a:blip r:embed="rId3" cstate="print">
            <a:extLst>
              <a:ext uri="{28A0092B-C50C-407E-A947-70E740481C1C}">
                <a14:useLocalDpi xmlns:a14="http://schemas.microsoft.com/office/drawing/2010/main"/>
              </a:ext>
            </a:extLst>
          </a:blip>
          <a:stretch>
            <a:fillRect/>
          </a:stretch>
        </p:blipFill>
        <p:spPr>
          <a:xfrm>
            <a:off x="6711239" y="785399"/>
            <a:ext cx="1838275" cy="1576801"/>
          </a:xfrm>
          <a:prstGeom prst="rect">
            <a:avLst/>
          </a:prstGeom>
          <a:ln w="12700">
            <a:miter lim="400000"/>
          </a:ln>
        </p:spPr>
      </p:pic>
      <p:pic>
        <p:nvPicPr>
          <p:cNvPr id="930" name="image58.png" descr="rad-detail-1.png"/>
          <p:cNvPicPr/>
          <p:nvPr/>
        </p:nvPicPr>
        <p:blipFill>
          <a:blip r:embed="rId4">
            <a:extLst/>
          </a:blip>
          <a:stretch>
            <a:fillRect/>
          </a:stretch>
        </p:blipFill>
        <p:spPr>
          <a:xfrm>
            <a:off x="536361" y="360498"/>
            <a:ext cx="6084150" cy="3963403"/>
          </a:xfrm>
          <a:prstGeom prst="rect">
            <a:avLst/>
          </a:prstGeom>
          <a:ln w="12700">
            <a:miter lim="400000"/>
          </a:ln>
        </p:spPr>
      </p:pic>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image59.png" descr="Panel 7@2x.png"/>
          <p:cNvPicPr/>
          <p:nvPr/>
        </p:nvPicPr>
        <p:blipFill>
          <a:blip r:embed="rId3" cstate="print">
            <a:extLst>
              <a:ext uri="{28A0092B-C50C-407E-A947-70E740481C1C}">
                <a14:useLocalDpi xmlns:a14="http://schemas.microsoft.com/office/drawing/2010/main"/>
              </a:ext>
            </a:extLst>
          </a:blip>
          <a:srcRect/>
          <a:stretch>
            <a:fillRect/>
          </a:stretch>
        </p:blipFill>
        <p:spPr>
          <a:xfrm>
            <a:off x="604799" y="381000"/>
            <a:ext cx="5487452" cy="3812650"/>
          </a:xfrm>
          <a:prstGeom prst="rect">
            <a:avLst/>
          </a:prstGeom>
          <a:ln w="12700">
            <a:miter lim="400000"/>
          </a:ln>
        </p:spPr>
      </p:pic>
      <p:pic>
        <p:nvPicPr>
          <p:cNvPr id="935" name="image60.png" descr="Panel 7 - map@2x.png"/>
          <p:cNvPicPr/>
          <p:nvPr/>
        </p:nvPicPr>
        <p:blipFill>
          <a:blip r:embed="rId4" cstate="print">
            <a:extLst>
              <a:ext uri="{28A0092B-C50C-407E-A947-70E740481C1C}">
                <a14:useLocalDpi xmlns:a14="http://schemas.microsoft.com/office/drawing/2010/main"/>
              </a:ext>
            </a:extLst>
          </a:blip>
          <a:stretch>
            <a:fillRect/>
          </a:stretch>
        </p:blipFill>
        <p:spPr>
          <a:xfrm>
            <a:off x="6705600" y="813622"/>
            <a:ext cx="1825250" cy="1548578"/>
          </a:xfrm>
          <a:prstGeom prst="rect">
            <a:avLst/>
          </a:prstGeom>
          <a:ln w="12700">
            <a:miter lim="400000"/>
          </a:ln>
        </p:spPr>
      </p:pic>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9" name="image61.png" descr="Panel 8 - map@2x.png"/>
          <p:cNvPicPr/>
          <p:nvPr/>
        </p:nvPicPr>
        <p:blipFill>
          <a:blip r:embed="rId3" cstate="print">
            <a:extLst>
              <a:ext uri="{28A0092B-C50C-407E-A947-70E740481C1C}">
                <a14:useLocalDpi xmlns:a14="http://schemas.microsoft.com/office/drawing/2010/main"/>
              </a:ext>
            </a:extLst>
          </a:blip>
          <a:stretch>
            <a:fillRect/>
          </a:stretch>
        </p:blipFill>
        <p:spPr>
          <a:xfrm>
            <a:off x="6696133" y="800224"/>
            <a:ext cx="1838267" cy="1576800"/>
          </a:xfrm>
          <a:prstGeom prst="rect">
            <a:avLst/>
          </a:prstGeom>
          <a:ln w="12700">
            <a:miter lim="400000"/>
          </a:ln>
        </p:spPr>
      </p:pic>
      <p:pic>
        <p:nvPicPr>
          <p:cNvPr id="940" name="image62.png" descr="rad-detail-2.png"/>
          <p:cNvPicPr/>
          <p:nvPr/>
        </p:nvPicPr>
        <p:blipFill>
          <a:blip r:embed="rId4">
            <a:extLst/>
          </a:blip>
          <a:stretch>
            <a:fillRect/>
          </a:stretch>
        </p:blipFill>
        <p:spPr>
          <a:xfrm>
            <a:off x="719898" y="647826"/>
            <a:ext cx="5577117" cy="3633102"/>
          </a:xfrm>
          <a:prstGeom prst="rect">
            <a:avLst/>
          </a:prstGeom>
          <a:ln w="12700">
            <a:miter lim="400000"/>
          </a:ln>
        </p:spPr>
      </p:pic>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 name="image63.png" descr="Panel 9 - map@2x.png"/>
          <p:cNvPicPr/>
          <p:nvPr/>
        </p:nvPicPr>
        <p:blipFill>
          <a:blip r:embed="rId3" cstate="print">
            <a:extLst>
              <a:ext uri="{28A0092B-C50C-407E-A947-70E740481C1C}">
                <a14:useLocalDpi xmlns:a14="http://schemas.microsoft.com/office/drawing/2010/main"/>
              </a:ext>
            </a:extLst>
          </a:blip>
          <a:stretch>
            <a:fillRect/>
          </a:stretch>
        </p:blipFill>
        <p:spPr>
          <a:xfrm>
            <a:off x="6696133" y="785399"/>
            <a:ext cx="1838267" cy="1576801"/>
          </a:xfrm>
          <a:prstGeom prst="rect">
            <a:avLst/>
          </a:prstGeom>
          <a:ln w="12700">
            <a:miter lim="400000"/>
          </a:ln>
        </p:spPr>
      </p:pic>
      <p:pic>
        <p:nvPicPr>
          <p:cNvPr id="945" name="image64.png" descr="Panel 9@2x.png"/>
          <p:cNvPicPr/>
          <p:nvPr/>
        </p:nvPicPr>
        <p:blipFill>
          <a:blip r:embed="rId4" cstate="print">
            <a:extLst>
              <a:ext uri="{28A0092B-C50C-407E-A947-70E740481C1C}">
                <a14:useLocalDpi xmlns:a14="http://schemas.microsoft.com/office/drawing/2010/main"/>
              </a:ext>
            </a:extLst>
          </a:blip>
          <a:srcRect/>
          <a:stretch>
            <a:fillRect/>
          </a:stretch>
        </p:blipFill>
        <p:spPr>
          <a:xfrm>
            <a:off x="622986" y="504898"/>
            <a:ext cx="5478377" cy="3710428"/>
          </a:xfrm>
          <a:prstGeom prst="rect">
            <a:avLst/>
          </a:prstGeom>
          <a:ln w="12700">
            <a:miter lim="400000"/>
          </a:ln>
        </p:spPr>
      </p:pic>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hape 949"/>
          <p:cNvSpPr>
            <a:spLocks noGrp="1"/>
          </p:cNvSpPr>
          <p:nvPr>
            <p:ph type="body" idx="1"/>
          </p:nvPr>
        </p:nvSpPr>
        <p:spPr>
          <a:xfrm>
            <a:off x="1762210" y="3365779"/>
            <a:ext cx="2661902" cy="688202"/>
          </a:xfrm>
          <a:prstGeom prst="rect">
            <a:avLst/>
          </a:prstGeom>
        </p:spPr>
        <p:txBody>
          <a:bodyPr lIns="19050" tIns="19050" rIns="19050" bIns="19050"/>
          <a:lstStyle>
            <a:lvl1pPr>
              <a:lnSpc>
                <a:spcPct val="100000"/>
              </a:lnSpc>
              <a:defRPr sz="1800" b="0"/>
            </a:lvl1pPr>
          </a:lstStyle>
          <a:p>
            <a:pPr lvl="0">
              <a:defRPr>
                <a:solidFill>
                  <a:srgbClr val="000000"/>
                </a:solidFill>
              </a:defRPr>
            </a:pPr>
            <a:r>
              <a:rPr>
                <a:solidFill>
                  <a:srgbClr val="1C304A"/>
                </a:solidFill>
              </a:rPr>
              <a:t>Improve FECFile’s usability</a:t>
            </a:r>
          </a:p>
        </p:txBody>
      </p:sp>
      <p:sp>
        <p:nvSpPr>
          <p:cNvPr id="950" name="Shape 950"/>
          <p:cNvSpPr/>
          <p:nvPr/>
        </p:nvSpPr>
        <p:spPr>
          <a:xfrm>
            <a:off x="5750781" y="3365779"/>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502919">
              <a:defRPr sz="900"/>
            </a:lvl1pPr>
          </a:lstStyle>
          <a:p>
            <a:pPr lvl="0">
              <a:defRPr sz="1800">
                <a:solidFill>
                  <a:srgbClr val="000000"/>
                </a:solidFill>
              </a:defRPr>
            </a:pPr>
            <a:r>
              <a:rPr sz="900">
                <a:solidFill>
                  <a:srgbClr val="1C304A"/>
                </a:solidFill>
              </a:rPr>
              <a:t>Offer an open source, web-based version of FECFile</a:t>
            </a:r>
          </a:p>
        </p:txBody>
      </p:sp>
      <p:sp>
        <p:nvSpPr>
          <p:cNvPr id="951" name="Shape 951"/>
          <p:cNvSpPr/>
          <p:nvPr/>
        </p:nvSpPr>
        <p:spPr>
          <a:xfrm>
            <a:off x="1754806"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658368">
              <a:defRPr sz="1200"/>
            </a:lvl1pPr>
          </a:lstStyle>
          <a:p>
            <a:pPr lvl="0">
              <a:defRPr sz="1800">
                <a:solidFill>
                  <a:srgbClr val="000000"/>
                </a:solidFill>
              </a:defRPr>
            </a:pPr>
            <a:r>
              <a:rPr sz="1200">
                <a:solidFill>
                  <a:srgbClr val="1C304A"/>
                </a:solidFill>
              </a:rPr>
              <a:t>Re-architect current data validation </a:t>
            </a:r>
          </a:p>
        </p:txBody>
      </p:sp>
      <p:sp>
        <p:nvSpPr>
          <p:cNvPr id="952" name="Shape 952"/>
          <p:cNvSpPr/>
          <p:nvPr/>
        </p:nvSpPr>
        <p:spPr>
          <a:xfrm>
            <a:off x="5743378"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841247">
              <a:defRPr sz="1600"/>
            </a:lvl1pPr>
          </a:lstStyle>
          <a:p>
            <a:pPr lvl="0">
              <a:defRPr sz="1800">
                <a:solidFill>
                  <a:srgbClr val="000000"/>
                </a:solidFill>
              </a:defRPr>
            </a:pPr>
            <a:r>
              <a:rPr sz="1600">
                <a:solidFill>
                  <a:srgbClr val="1C304A"/>
                </a:solidFill>
              </a:rPr>
              <a:t>Provide an export capability </a:t>
            </a:r>
          </a:p>
        </p:txBody>
      </p:sp>
      <p:sp>
        <p:nvSpPr>
          <p:cNvPr id="953" name="Shape 953"/>
          <p:cNvSpPr/>
          <p:nvPr/>
        </p:nvSpPr>
        <p:spPr>
          <a:xfrm>
            <a:off x="671452" y="649992"/>
            <a:ext cx="6856801" cy="49695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905255">
              <a:lnSpc>
                <a:spcPct val="110000"/>
              </a:lnSpc>
              <a:defRPr sz="2970" b="1"/>
            </a:lvl1pPr>
          </a:lstStyle>
          <a:p>
            <a:pPr lvl="0">
              <a:defRPr sz="1800" b="0">
                <a:solidFill>
                  <a:srgbClr val="000000"/>
                </a:solidFill>
              </a:defRPr>
            </a:pPr>
            <a:r>
              <a:rPr sz="2970" b="1">
                <a:solidFill>
                  <a:srgbClr val="1C304A"/>
                </a:solidFill>
              </a:rPr>
              <a:t>Filer experience | Recommendations</a:t>
            </a:r>
          </a:p>
        </p:txBody>
      </p:sp>
      <p:pic>
        <p:nvPicPr>
          <p:cNvPr id="954" name="image65.png"/>
          <p:cNvPicPr/>
          <p:nvPr/>
        </p:nvPicPr>
        <p:blipFill>
          <a:blip r:embed="rId3">
            <a:extLst/>
          </a:blip>
          <a:stretch>
            <a:fillRect/>
          </a:stretch>
        </p:blipFill>
        <p:spPr>
          <a:xfrm>
            <a:off x="4946450" y="1832916"/>
            <a:ext cx="571502" cy="571502"/>
          </a:xfrm>
          <a:prstGeom prst="rect">
            <a:avLst/>
          </a:prstGeom>
          <a:ln w="12700">
            <a:miter lim="400000"/>
          </a:ln>
        </p:spPr>
      </p:pic>
      <p:pic>
        <p:nvPicPr>
          <p:cNvPr id="955" name="image66.png"/>
          <p:cNvPicPr/>
          <p:nvPr/>
        </p:nvPicPr>
        <p:blipFill>
          <a:blip r:embed="rId4">
            <a:extLst/>
          </a:blip>
          <a:stretch>
            <a:fillRect/>
          </a:stretch>
        </p:blipFill>
        <p:spPr>
          <a:xfrm>
            <a:off x="861425" y="3298568"/>
            <a:ext cx="571502" cy="571502"/>
          </a:xfrm>
          <a:prstGeom prst="rect">
            <a:avLst/>
          </a:prstGeom>
          <a:ln w="12700">
            <a:miter lim="400000"/>
          </a:ln>
        </p:spPr>
      </p:pic>
      <p:pic>
        <p:nvPicPr>
          <p:cNvPr id="956" name="image67.png"/>
          <p:cNvPicPr/>
          <p:nvPr/>
        </p:nvPicPr>
        <p:blipFill>
          <a:blip r:embed="rId5">
            <a:extLst/>
          </a:blip>
          <a:stretch>
            <a:fillRect/>
          </a:stretch>
        </p:blipFill>
        <p:spPr>
          <a:xfrm>
            <a:off x="861400" y="1766004"/>
            <a:ext cx="571502" cy="571502"/>
          </a:xfrm>
          <a:prstGeom prst="rect">
            <a:avLst/>
          </a:prstGeom>
          <a:ln w="12700">
            <a:miter lim="400000"/>
          </a:ln>
        </p:spPr>
      </p:pic>
      <p:pic>
        <p:nvPicPr>
          <p:cNvPr id="957" name="image68.png"/>
          <p:cNvPicPr/>
          <p:nvPr/>
        </p:nvPicPr>
        <p:blipFill>
          <a:blip r:embed="rId6">
            <a:extLst/>
          </a:blip>
          <a:stretch>
            <a:fillRect/>
          </a:stretch>
        </p:blipFill>
        <p:spPr>
          <a:xfrm>
            <a:off x="4810633" y="3351829"/>
            <a:ext cx="571502" cy="571502"/>
          </a:xfrm>
          <a:prstGeom prst="rect">
            <a:avLst/>
          </a:prstGeom>
          <a:ln w="12700">
            <a:miter lim="400000"/>
          </a:ln>
        </p:spPr>
      </p:pic>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body" idx="1"/>
          </p:nvPr>
        </p:nvSpPr>
        <p:spPr>
          <a:xfrm>
            <a:off x="1762210" y="3365779"/>
            <a:ext cx="2661902" cy="688202"/>
          </a:xfrm>
          <a:prstGeom prst="rect">
            <a:avLst/>
          </a:prstGeom>
        </p:spPr>
        <p:txBody>
          <a:bodyPr lIns="19050" tIns="19050" rIns="19050" bIns="19050"/>
          <a:lstStyle>
            <a:lvl1pPr>
              <a:lnSpc>
                <a:spcPct val="100000"/>
              </a:lnSpc>
              <a:defRPr sz="1800" b="0"/>
            </a:lvl1pPr>
          </a:lstStyle>
          <a:p>
            <a:pPr lvl="0">
              <a:defRPr>
                <a:solidFill>
                  <a:srgbClr val="000000"/>
                </a:solidFill>
              </a:defRPr>
            </a:pPr>
            <a:r>
              <a:rPr>
                <a:solidFill>
                  <a:srgbClr val="1C304A"/>
                </a:solidFill>
              </a:rPr>
              <a:t>Improve FECFile’s usability</a:t>
            </a:r>
          </a:p>
        </p:txBody>
      </p:sp>
      <p:sp>
        <p:nvSpPr>
          <p:cNvPr id="962" name="Shape 962"/>
          <p:cNvSpPr/>
          <p:nvPr/>
        </p:nvSpPr>
        <p:spPr>
          <a:xfrm>
            <a:off x="5750781" y="3365779"/>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502919">
              <a:defRPr sz="900"/>
            </a:lvl1pPr>
          </a:lstStyle>
          <a:p>
            <a:pPr lvl="0">
              <a:defRPr sz="1800">
                <a:solidFill>
                  <a:srgbClr val="000000"/>
                </a:solidFill>
              </a:defRPr>
            </a:pPr>
            <a:r>
              <a:rPr sz="900">
                <a:solidFill>
                  <a:srgbClr val="1C304A"/>
                </a:solidFill>
              </a:rPr>
              <a:t>Offer an open source, web-based version of FECFile</a:t>
            </a:r>
          </a:p>
        </p:txBody>
      </p:sp>
      <p:sp>
        <p:nvSpPr>
          <p:cNvPr id="963" name="Shape 963"/>
          <p:cNvSpPr/>
          <p:nvPr/>
        </p:nvSpPr>
        <p:spPr>
          <a:xfrm>
            <a:off x="1754806"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658368">
              <a:defRPr sz="1200"/>
            </a:lvl1pPr>
          </a:lstStyle>
          <a:p>
            <a:pPr lvl="0">
              <a:defRPr sz="1800">
                <a:solidFill>
                  <a:srgbClr val="000000"/>
                </a:solidFill>
              </a:defRPr>
            </a:pPr>
            <a:r>
              <a:rPr sz="1200">
                <a:solidFill>
                  <a:srgbClr val="1C304A"/>
                </a:solidFill>
              </a:rPr>
              <a:t>Re-architect current data validation </a:t>
            </a:r>
          </a:p>
        </p:txBody>
      </p:sp>
      <p:sp>
        <p:nvSpPr>
          <p:cNvPr id="964" name="Shape 964"/>
          <p:cNvSpPr/>
          <p:nvPr/>
        </p:nvSpPr>
        <p:spPr>
          <a:xfrm>
            <a:off x="5743378"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841247">
              <a:defRPr sz="1600"/>
            </a:lvl1pPr>
          </a:lstStyle>
          <a:p>
            <a:pPr lvl="0">
              <a:defRPr sz="1800">
                <a:solidFill>
                  <a:srgbClr val="000000"/>
                </a:solidFill>
              </a:defRPr>
            </a:pPr>
            <a:r>
              <a:rPr sz="1600">
                <a:solidFill>
                  <a:srgbClr val="1C304A"/>
                </a:solidFill>
              </a:rPr>
              <a:t>Provide an export capability </a:t>
            </a:r>
          </a:p>
        </p:txBody>
      </p:sp>
      <p:sp>
        <p:nvSpPr>
          <p:cNvPr id="965" name="Shape 965"/>
          <p:cNvSpPr/>
          <p:nvPr/>
        </p:nvSpPr>
        <p:spPr>
          <a:xfrm>
            <a:off x="671452" y="649992"/>
            <a:ext cx="6856801" cy="49695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905255">
              <a:lnSpc>
                <a:spcPct val="110000"/>
              </a:lnSpc>
              <a:defRPr sz="2970" b="1"/>
            </a:lvl1pPr>
          </a:lstStyle>
          <a:p>
            <a:pPr lvl="0">
              <a:defRPr sz="1800" b="0">
                <a:solidFill>
                  <a:srgbClr val="000000"/>
                </a:solidFill>
              </a:defRPr>
            </a:pPr>
            <a:r>
              <a:rPr sz="2970" b="1">
                <a:solidFill>
                  <a:srgbClr val="1C304A"/>
                </a:solidFill>
              </a:rPr>
              <a:t>Filer experience | Recommendations</a:t>
            </a:r>
          </a:p>
        </p:txBody>
      </p:sp>
      <p:pic>
        <p:nvPicPr>
          <p:cNvPr id="966" name="image65.png"/>
          <p:cNvPicPr/>
          <p:nvPr/>
        </p:nvPicPr>
        <p:blipFill>
          <a:blip r:embed="rId3">
            <a:extLst/>
          </a:blip>
          <a:stretch>
            <a:fillRect/>
          </a:stretch>
        </p:blipFill>
        <p:spPr>
          <a:xfrm>
            <a:off x="4946450" y="1832916"/>
            <a:ext cx="571502" cy="571502"/>
          </a:xfrm>
          <a:prstGeom prst="rect">
            <a:avLst/>
          </a:prstGeom>
          <a:ln w="12700">
            <a:miter lim="400000"/>
          </a:ln>
        </p:spPr>
      </p:pic>
      <p:pic>
        <p:nvPicPr>
          <p:cNvPr id="967" name="image66.png"/>
          <p:cNvPicPr/>
          <p:nvPr/>
        </p:nvPicPr>
        <p:blipFill>
          <a:blip r:embed="rId4">
            <a:extLst/>
          </a:blip>
          <a:stretch>
            <a:fillRect/>
          </a:stretch>
        </p:blipFill>
        <p:spPr>
          <a:xfrm>
            <a:off x="861425" y="3298568"/>
            <a:ext cx="571502" cy="571502"/>
          </a:xfrm>
          <a:prstGeom prst="rect">
            <a:avLst/>
          </a:prstGeom>
          <a:ln w="12700">
            <a:miter lim="400000"/>
          </a:ln>
        </p:spPr>
      </p:pic>
      <p:pic>
        <p:nvPicPr>
          <p:cNvPr id="968" name="image67.png"/>
          <p:cNvPicPr/>
          <p:nvPr/>
        </p:nvPicPr>
        <p:blipFill>
          <a:blip r:embed="rId5">
            <a:extLst/>
          </a:blip>
          <a:stretch>
            <a:fillRect/>
          </a:stretch>
        </p:blipFill>
        <p:spPr>
          <a:xfrm>
            <a:off x="861400" y="1766004"/>
            <a:ext cx="571502" cy="571502"/>
          </a:xfrm>
          <a:prstGeom prst="rect">
            <a:avLst/>
          </a:prstGeom>
          <a:ln w="12700">
            <a:miter lim="400000"/>
          </a:ln>
        </p:spPr>
      </p:pic>
      <p:pic>
        <p:nvPicPr>
          <p:cNvPr id="969" name="image68.png"/>
          <p:cNvPicPr/>
          <p:nvPr/>
        </p:nvPicPr>
        <p:blipFill>
          <a:blip r:embed="rId6">
            <a:extLst/>
          </a:blip>
          <a:stretch>
            <a:fillRect/>
          </a:stretch>
        </p:blipFill>
        <p:spPr>
          <a:xfrm>
            <a:off x="4810633" y="3351829"/>
            <a:ext cx="571502" cy="571502"/>
          </a:xfrm>
          <a:prstGeom prst="rect">
            <a:avLst/>
          </a:prstGeom>
          <a:ln w="12700">
            <a:miter lim="400000"/>
          </a:ln>
        </p:spPr>
      </p:pic>
      <p:sp>
        <p:nvSpPr>
          <p:cNvPr id="970" name="Shape 970"/>
          <p:cNvSpPr/>
          <p:nvPr/>
        </p:nvSpPr>
        <p:spPr>
          <a:xfrm>
            <a:off x="861400" y="3298561"/>
            <a:ext cx="7218299" cy="1094402"/>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971" name="Shape 971"/>
          <p:cNvSpPr/>
          <p:nvPr/>
        </p:nvSpPr>
        <p:spPr>
          <a:xfrm>
            <a:off x="4666374" y="1636185"/>
            <a:ext cx="3738901" cy="1094403"/>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body" idx="1"/>
          </p:nvPr>
        </p:nvSpPr>
        <p:spPr>
          <a:xfrm>
            <a:off x="1762210" y="3365779"/>
            <a:ext cx="2661902" cy="688202"/>
          </a:xfrm>
          <a:prstGeom prst="rect">
            <a:avLst/>
          </a:prstGeom>
        </p:spPr>
        <p:txBody>
          <a:bodyPr lIns="19050" tIns="19050" rIns="19050" bIns="19050"/>
          <a:lstStyle>
            <a:lvl1pPr>
              <a:lnSpc>
                <a:spcPct val="100000"/>
              </a:lnSpc>
              <a:defRPr sz="1800" b="0"/>
            </a:lvl1pPr>
          </a:lstStyle>
          <a:p>
            <a:pPr lvl="0">
              <a:defRPr>
                <a:solidFill>
                  <a:srgbClr val="000000"/>
                </a:solidFill>
              </a:defRPr>
            </a:pPr>
            <a:r>
              <a:rPr>
                <a:solidFill>
                  <a:srgbClr val="1C304A"/>
                </a:solidFill>
              </a:rPr>
              <a:t>Improve FECFile’s usability</a:t>
            </a:r>
          </a:p>
        </p:txBody>
      </p:sp>
      <p:sp>
        <p:nvSpPr>
          <p:cNvPr id="976" name="Shape 976"/>
          <p:cNvSpPr/>
          <p:nvPr/>
        </p:nvSpPr>
        <p:spPr>
          <a:xfrm>
            <a:off x="5750781" y="3365779"/>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502919">
              <a:defRPr sz="900"/>
            </a:lvl1pPr>
          </a:lstStyle>
          <a:p>
            <a:pPr lvl="0">
              <a:defRPr sz="1800">
                <a:solidFill>
                  <a:srgbClr val="000000"/>
                </a:solidFill>
              </a:defRPr>
            </a:pPr>
            <a:r>
              <a:rPr sz="900">
                <a:solidFill>
                  <a:srgbClr val="1C304A"/>
                </a:solidFill>
              </a:rPr>
              <a:t>Offer an open source, web-based version of FECFile</a:t>
            </a:r>
          </a:p>
        </p:txBody>
      </p:sp>
      <p:sp>
        <p:nvSpPr>
          <p:cNvPr id="977" name="Shape 977"/>
          <p:cNvSpPr/>
          <p:nvPr/>
        </p:nvSpPr>
        <p:spPr>
          <a:xfrm>
            <a:off x="1754806"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658368">
              <a:defRPr sz="1200"/>
            </a:lvl1pPr>
          </a:lstStyle>
          <a:p>
            <a:pPr lvl="0">
              <a:defRPr sz="1800">
                <a:solidFill>
                  <a:srgbClr val="000000"/>
                </a:solidFill>
              </a:defRPr>
            </a:pPr>
            <a:r>
              <a:rPr sz="1200">
                <a:solidFill>
                  <a:srgbClr val="1C304A"/>
                </a:solidFill>
              </a:rPr>
              <a:t>Re-architect current data validation </a:t>
            </a:r>
          </a:p>
        </p:txBody>
      </p:sp>
      <p:sp>
        <p:nvSpPr>
          <p:cNvPr id="978" name="Shape 978"/>
          <p:cNvSpPr/>
          <p:nvPr/>
        </p:nvSpPr>
        <p:spPr>
          <a:xfrm>
            <a:off x="5743378"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841247">
              <a:defRPr sz="1600"/>
            </a:lvl1pPr>
          </a:lstStyle>
          <a:p>
            <a:pPr lvl="0">
              <a:defRPr sz="1800">
                <a:solidFill>
                  <a:srgbClr val="000000"/>
                </a:solidFill>
              </a:defRPr>
            </a:pPr>
            <a:r>
              <a:rPr sz="1600">
                <a:solidFill>
                  <a:srgbClr val="1C304A"/>
                </a:solidFill>
              </a:rPr>
              <a:t>Provide an export capability </a:t>
            </a:r>
          </a:p>
        </p:txBody>
      </p:sp>
      <p:sp>
        <p:nvSpPr>
          <p:cNvPr id="979" name="Shape 979"/>
          <p:cNvSpPr/>
          <p:nvPr/>
        </p:nvSpPr>
        <p:spPr>
          <a:xfrm>
            <a:off x="671452" y="649992"/>
            <a:ext cx="6856801" cy="49695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905255">
              <a:lnSpc>
                <a:spcPct val="110000"/>
              </a:lnSpc>
              <a:defRPr sz="2970" b="1"/>
            </a:lvl1pPr>
          </a:lstStyle>
          <a:p>
            <a:pPr lvl="0">
              <a:defRPr sz="1800" b="0">
                <a:solidFill>
                  <a:srgbClr val="000000"/>
                </a:solidFill>
              </a:defRPr>
            </a:pPr>
            <a:r>
              <a:rPr sz="2970" b="1">
                <a:solidFill>
                  <a:srgbClr val="1C304A"/>
                </a:solidFill>
              </a:rPr>
              <a:t>Filer experience | Recommendations</a:t>
            </a:r>
          </a:p>
        </p:txBody>
      </p:sp>
      <p:pic>
        <p:nvPicPr>
          <p:cNvPr id="980" name="image65.png"/>
          <p:cNvPicPr/>
          <p:nvPr/>
        </p:nvPicPr>
        <p:blipFill>
          <a:blip r:embed="rId3">
            <a:extLst/>
          </a:blip>
          <a:stretch>
            <a:fillRect/>
          </a:stretch>
        </p:blipFill>
        <p:spPr>
          <a:xfrm>
            <a:off x="4946450" y="1832916"/>
            <a:ext cx="571502" cy="571502"/>
          </a:xfrm>
          <a:prstGeom prst="rect">
            <a:avLst/>
          </a:prstGeom>
          <a:ln w="12700">
            <a:miter lim="400000"/>
          </a:ln>
        </p:spPr>
      </p:pic>
      <p:pic>
        <p:nvPicPr>
          <p:cNvPr id="981" name="image66.png"/>
          <p:cNvPicPr/>
          <p:nvPr/>
        </p:nvPicPr>
        <p:blipFill>
          <a:blip r:embed="rId4">
            <a:extLst/>
          </a:blip>
          <a:stretch>
            <a:fillRect/>
          </a:stretch>
        </p:blipFill>
        <p:spPr>
          <a:xfrm>
            <a:off x="861425" y="3298568"/>
            <a:ext cx="571502" cy="571502"/>
          </a:xfrm>
          <a:prstGeom prst="rect">
            <a:avLst/>
          </a:prstGeom>
          <a:ln w="12700">
            <a:miter lim="400000"/>
          </a:ln>
        </p:spPr>
      </p:pic>
      <p:pic>
        <p:nvPicPr>
          <p:cNvPr id="982" name="image67.png"/>
          <p:cNvPicPr/>
          <p:nvPr/>
        </p:nvPicPr>
        <p:blipFill>
          <a:blip r:embed="rId5">
            <a:extLst/>
          </a:blip>
          <a:stretch>
            <a:fillRect/>
          </a:stretch>
        </p:blipFill>
        <p:spPr>
          <a:xfrm>
            <a:off x="861400" y="1766004"/>
            <a:ext cx="571502" cy="571502"/>
          </a:xfrm>
          <a:prstGeom prst="rect">
            <a:avLst/>
          </a:prstGeom>
          <a:ln w="12700">
            <a:miter lim="400000"/>
          </a:ln>
        </p:spPr>
      </p:pic>
      <p:pic>
        <p:nvPicPr>
          <p:cNvPr id="983" name="image68.png"/>
          <p:cNvPicPr/>
          <p:nvPr/>
        </p:nvPicPr>
        <p:blipFill>
          <a:blip r:embed="rId6">
            <a:extLst/>
          </a:blip>
          <a:stretch>
            <a:fillRect/>
          </a:stretch>
        </p:blipFill>
        <p:spPr>
          <a:xfrm>
            <a:off x="4810633" y="3351829"/>
            <a:ext cx="571502" cy="571502"/>
          </a:xfrm>
          <a:prstGeom prst="rect">
            <a:avLst/>
          </a:prstGeom>
          <a:ln w="12700">
            <a:miter lim="400000"/>
          </a:ln>
        </p:spPr>
      </p:pic>
      <p:sp>
        <p:nvSpPr>
          <p:cNvPr id="984" name="Shape 984"/>
          <p:cNvSpPr/>
          <p:nvPr/>
        </p:nvSpPr>
        <p:spPr>
          <a:xfrm>
            <a:off x="861400" y="3298561"/>
            <a:ext cx="7218299" cy="1094402"/>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985" name="Shape 985"/>
          <p:cNvSpPr/>
          <p:nvPr/>
        </p:nvSpPr>
        <p:spPr>
          <a:xfrm>
            <a:off x="671448" y="1571462"/>
            <a:ext cx="3738904" cy="1094402"/>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Shape 989"/>
          <p:cNvSpPr>
            <a:spLocks noGrp="1"/>
          </p:cNvSpPr>
          <p:nvPr>
            <p:ph type="body" idx="1"/>
          </p:nvPr>
        </p:nvSpPr>
        <p:spPr>
          <a:xfrm>
            <a:off x="1762210" y="3365779"/>
            <a:ext cx="2661902" cy="688202"/>
          </a:xfrm>
          <a:prstGeom prst="rect">
            <a:avLst/>
          </a:prstGeom>
        </p:spPr>
        <p:txBody>
          <a:bodyPr lIns="19050" tIns="19050" rIns="19050" bIns="19050"/>
          <a:lstStyle>
            <a:lvl1pPr>
              <a:lnSpc>
                <a:spcPct val="100000"/>
              </a:lnSpc>
              <a:defRPr sz="1800" b="0"/>
            </a:lvl1pPr>
          </a:lstStyle>
          <a:p>
            <a:pPr lvl="0">
              <a:defRPr>
                <a:solidFill>
                  <a:srgbClr val="000000"/>
                </a:solidFill>
              </a:defRPr>
            </a:pPr>
            <a:r>
              <a:rPr>
                <a:solidFill>
                  <a:srgbClr val="1C304A"/>
                </a:solidFill>
              </a:rPr>
              <a:t>Improve FECFile’s usability</a:t>
            </a:r>
          </a:p>
        </p:txBody>
      </p:sp>
      <p:sp>
        <p:nvSpPr>
          <p:cNvPr id="990" name="Shape 990"/>
          <p:cNvSpPr/>
          <p:nvPr/>
        </p:nvSpPr>
        <p:spPr>
          <a:xfrm>
            <a:off x="5750781" y="3365779"/>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502919">
              <a:defRPr sz="900"/>
            </a:lvl1pPr>
          </a:lstStyle>
          <a:p>
            <a:pPr lvl="0">
              <a:defRPr sz="1800">
                <a:solidFill>
                  <a:srgbClr val="000000"/>
                </a:solidFill>
              </a:defRPr>
            </a:pPr>
            <a:r>
              <a:rPr sz="900">
                <a:solidFill>
                  <a:srgbClr val="1C304A"/>
                </a:solidFill>
              </a:rPr>
              <a:t>Offer an open source, web-based version of FECFile</a:t>
            </a:r>
          </a:p>
        </p:txBody>
      </p:sp>
      <p:sp>
        <p:nvSpPr>
          <p:cNvPr id="991" name="Shape 991"/>
          <p:cNvSpPr/>
          <p:nvPr/>
        </p:nvSpPr>
        <p:spPr>
          <a:xfrm>
            <a:off x="1754806"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658368">
              <a:defRPr sz="1200"/>
            </a:lvl1pPr>
          </a:lstStyle>
          <a:p>
            <a:pPr lvl="0">
              <a:defRPr sz="1800">
                <a:solidFill>
                  <a:srgbClr val="000000"/>
                </a:solidFill>
              </a:defRPr>
            </a:pPr>
            <a:r>
              <a:rPr sz="1200">
                <a:solidFill>
                  <a:srgbClr val="1C304A"/>
                </a:solidFill>
              </a:rPr>
              <a:t>Re-architect current data validation </a:t>
            </a:r>
          </a:p>
        </p:txBody>
      </p:sp>
      <p:sp>
        <p:nvSpPr>
          <p:cNvPr id="992" name="Shape 992"/>
          <p:cNvSpPr/>
          <p:nvPr/>
        </p:nvSpPr>
        <p:spPr>
          <a:xfrm>
            <a:off x="5743378"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841247">
              <a:defRPr sz="1600"/>
            </a:lvl1pPr>
          </a:lstStyle>
          <a:p>
            <a:pPr lvl="0">
              <a:defRPr sz="1800">
                <a:solidFill>
                  <a:srgbClr val="000000"/>
                </a:solidFill>
              </a:defRPr>
            </a:pPr>
            <a:r>
              <a:rPr sz="1600">
                <a:solidFill>
                  <a:srgbClr val="1C304A"/>
                </a:solidFill>
              </a:rPr>
              <a:t>Provide an export capability </a:t>
            </a:r>
          </a:p>
        </p:txBody>
      </p:sp>
      <p:sp>
        <p:nvSpPr>
          <p:cNvPr id="993" name="Shape 993"/>
          <p:cNvSpPr/>
          <p:nvPr/>
        </p:nvSpPr>
        <p:spPr>
          <a:xfrm>
            <a:off x="671452" y="649992"/>
            <a:ext cx="6856801" cy="49695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905255">
              <a:lnSpc>
                <a:spcPct val="110000"/>
              </a:lnSpc>
              <a:defRPr sz="2970" b="1"/>
            </a:lvl1pPr>
          </a:lstStyle>
          <a:p>
            <a:pPr lvl="0">
              <a:defRPr sz="1800" b="0">
                <a:solidFill>
                  <a:srgbClr val="000000"/>
                </a:solidFill>
              </a:defRPr>
            </a:pPr>
            <a:r>
              <a:rPr sz="2970" b="1">
                <a:solidFill>
                  <a:srgbClr val="1C304A"/>
                </a:solidFill>
              </a:rPr>
              <a:t>Filer experience | Recommendations</a:t>
            </a:r>
          </a:p>
        </p:txBody>
      </p:sp>
      <p:pic>
        <p:nvPicPr>
          <p:cNvPr id="994" name="image65.png"/>
          <p:cNvPicPr/>
          <p:nvPr/>
        </p:nvPicPr>
        <p:blipFill>
          <a:blip r:embed="rId3">
            <a:extLst/>
          </a:blip>
          <a:stretch>
            <a:fillRect/>
          </a:stretch>
        </p:blipFill>
        <p:spPr>
          <a:xfrm>
            <a:off x="4946450" y="1832916"/>
            <a:ext cx="571502" cy="571502"/>
          </a:xfrm>
          <a:prstGeom prst="rect">
            <a:avLst/>
          </a:prstGeom>
          <a:ln w="12700">
            <a:miter lim="400000"/>
          </a:ln>
        </p:spPr>
      </p:pic>
      <p:pic>
        <p:nvPicPr>
          <p:cNvPr id="995" name="image66.png"/>
          <p:cNvPicPr/>
          <p:nvPr/>
        </p:nvPicPr>
        <p:blipFill>
          <a:blip r:embed="rId4">
            <a:extLst/>
          </a:blip>
          <a:stretch>
            <a:fillRect/>
          </a:stretch>
        </p:blipFill>
        <p:spPr>
          <a:xfrm>
            <a:off x="861425" y="3298568"/>
            <a:ext cx="571502" cy="571502"/>
          </a:xfrm>
          <a:prstGeom prst="rect">
            <a:avLst/>
          </a:prstGeom>
          <a:ln w="12700">
            <a:miter lim="400000"/>
          </a:ln>
        </p:spPr>
      </p:pic>
      <p:pic>
        <p:nvPicPr>
          <p:cNvPr id="996" name="image67.png"/>
          <p:cNvPicPr/>
          <p:nvPr/>
        </p:nvPicPr>
        <p:blipFill>
          <a:blip r:embed="rId5">
            <a:extLst/>
          </a:blip>
          <a:stretch>
            <a:fillRect/>
          </a:stretch>
        </p:blipFill>
        <p:spPr>
          <a:xfrm>
            <a:off x="861400" y="1766004"/>
            <a:ext cx="571502" cy="571502"/>
          </a:xfrm>
          <a:prstGeom prst="rect">
            <a:avLst/>
          </a:prstGeom>
          <a:ln w="12700">
            <a:miter lim="400000"/>
          </a:ln>
        </p:spPr>
      </p:pic>
      <p:pic>
        <p:nvPicPr>
          <p:cNvPr id="997" name="image68.png"/>
          <p:cNvPicPr/>
          <p:nvPr/>
        </p:nvPicPr>
        <p:blipFill>
          <a:blip r:embed="rId6">
            <a:extLst/>
          </a:blip>
          <a:stretch>
            <a:fillRect/>
          </a:stretch>
        </p:blipFill>
        <p:spPr>
          <a:xfrm>
            <a:off x="4810633" y="3351829"/>
            <a:ext cx="571502" cy="571502"/>
          </a:xfrm>
          <a:prstGeom prst="rect">
            <a:avLst/>
          </a:prstGeom>
          <a:ln w="12700">
            <a:miter lim="400000"/>
          </a:ln>
        </p:spPr>
      </p:pic>
      <p:sp>
        <p:nvSpPr>
          <p:cNvPr id="998" name="Shape 998"/>
          <p:cNvSpPr/>
          <p:nvPr/>
        </p:nvSpPr>
        <p:spPr>
          <a:xfrm>
            <a:off x="815575" y="1636185"/>
            <a:ext cx="7218299" cy="1094403"/>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999" name="Shape 999"/>
          <p:cNvSpPr/>
          <p:nvPr/>
        </p:nvSpPr>
        <p:spPr>
          <a:xfrm>
            <a:off x="4470074" y="3298599"/>
            <a:ext cx="3738901" cy="1094402"/>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title"/>
          </p:nvPr>
        </p:nvSpPr>
        <p:spPr>
          <a:xfrm>
            <a:off x="712849" y="536205"/>
            <a:ext cx="7386602" cy="3732903"/>
          </a:xfrm>
          <a:prstGeom prst="rect">
            <a:avLst/>
          </a:prstGeom>
        </p:spPr>
        <p:txBody>
          <a:bodyPr/>
          <a:lstStyle/>
          <a:p>
            <a:pPr lvl="0">
              <a:defRPr sz="1800" b="0">
                <a:solidFill>
                  <a:srgbClr val="000000"/>
                </a:solidFill>
              </a:defRPr>
            </a:pPr>
            <a:r>
              <a:rPr sz="3200" b="1">
                <a:solidFill>
                  <a:srgbClr val="16263B"/>
                </a:solidFill>
              </a:rPr>
              <a:t>59% of entities filing electronically use FECfile. </a:t>
            </a:r>
          </a:p>
          <a:p>
            <a:pPr lvl="0">
              <a:defRPr sz="1800" b="0">
                <a:solidFill>
                  <a:srgbClr val="000000"/>
                </a:solidFill>
              </a:defRPr>
            </a:pPr>
            <a:endParaRPr sz="3200" b="1">
              <a:solidFill>
                <a:srgbClr val="16263B"/>
              </a:solidFill>
            </a:endParaRPr>
          </a:p>
          <a:p>
            <a:pPr lvl="0">
              <a:defRPr sz="1800" b="0">
                <a:solidFill>
                  <a:srgbClr val="000000"/>
                </a:solidFill>
              </a:defRPr>
            </a:pPr>
            <a:r>
              <a:rPr sz="3200" b="1">
                <a:solidFill>
                  <a:srgbClr val="FFFFFF"/>
                </a:solidFill>
              </a:rPr>
              <a:t>Only</a:t>
            </a:r>
            <a:r>
              <a:rPr sz="3200" b="1">
                <a:solidFill>
                  <a:srgbClr val="16263B"/>
                </a:solidFill>
              </a:rPr>
              <a:t> </a:t>
            </a:r>
            <a:r>
              <a:rPr sz="3200" b="1">
                <a:solidFill>
                  <a:srgbClr val="FFFFFF"/>
                </a:solidFill>
              </a:rPr>
              <a:t>17% </a:t>
            </a:r>
            <a:r>
              <a:rPr sz="3200" b="1">
                <a:solidFill>
                  <a:srgbClr val="16263B"/>
                </a:solidFill>
              </a:rPr>
              <a:t>of the 402 FECFile users in our survey identified themselves as </a:t>
            </a:r>
            <a:r>
              <a:rPr sz="3200" b="1">
                <a:solidFill>
                  <a:srgbClr val="FFFFFF"/>
                </a:solidFill>
              </a:rPr>
              <a:t>compliance professionals. </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p:cNvSpPr>
          <p:nvPr>
            <p:ph type="body" idx="1"/>
          </p:nvPr>
        </p:nvSpPr>
        <p:spPr>
          <a:xfrm>
            <a:off x="666544" y="1938335"/>
            <a:ext cx="6455104" cy="990602"/>
          </a:xfrm>
          <a:prstGeom prst="rect">
            <a:avLst/>
          </a:prstGeom>
        </p:spPr>
        <p:txBody>
          <a:bodyPr lIns="19050" tIns="19050" rIns="19050" bIns="19050" anchor="ctr"/>
          <a:lstStyle>
            <a:lvl1pPr defTabSz="612648">
              <a:lnSpc>
                <a:spcPct val="100000"/>
              </a:lnSpc>
              <a:defRPr sz="4600">
                <a:solidFill>
                  <a:srgbClr val="00CFFF"/>
                </a:solidFill>
              </a:defRPr>
            </a:lvl1pPr>
          </a:lstStyle>
          <a:p>
            <a:pPr lvl="0">
              <a:defRPr sz="1800" b="0">
                <a:solidFill>
                  <a:srgbClr val="000000"/>
                </a:solidFill>
              </a:defRPr>
            </a:pPr>
            <a:r>
              <a:rPr sz="4600" b="1">
                <a:solidFill>
                  <a:srgbClr val="00CFFF"/>
                </a:solidFill>
              </a:rPr>
              <a:t>Background and goals</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a:spLocks noGrp="1"/>
          </p:cNvSpPr>
          <p:nvPr>
            <p:ph type="title"/>
          </p:nvPr>
        </p:nvSpPr>
        <p:spPr>
          <a:xfrm>
            <a:off x="712849" y="536205"/>
            <a:ext cx="7386602" cy="3732903"/>
          </a:xfrm>
          <a:prstGeom prst="rect">
            <a:avLst/>
          </a:prstGeom>
        </p:spPr>
        <p:txBody>
          <a:bodyPr/>
          <a:lstStyle/>
          <a:p>
            <a:pPr lvl="0">
              <a:defRPr sz="1800" b="0">
                <a:solidFill>
                  <a:srgbClr val="000000"/>
                </a:solidFill>
              </a:defRPr>
            </a:pPr>
            <a:r>
              <a:rPr sz="3200" b="1">
                <a:solidFill>
                  <a:srgbClr val="16263B"/>
                </a:solidFill>
              </a:rPr>
              <a:t>One of the most powerful ways to make the filing process more intuitive is to </a:t>
            </a:r>
            <a:r>
              <a:rPr sz="3200" b="1">
                <a:solidFill>
                  <a:srgbClr val="FFFFFF"/>
                </a:solidFill>
              </a:rPr>
              <a:t>make the FECFile software more usable.</a:t>
            </a:r>
          </a:p>
        </p:txBody>
      </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1" name="image45.png" descr="Data Quality Impacts - Stakeholders v3.png"/>
          <p:cNvPicPr/>
          <p:nvPr/>
        </p:nvPicPr>
        <p:blipFill>
          <a:blip r:embed="rId3" cstate="print">
            <a:extLst>
              <a:ext uri="{28A0092B-C50C-407E-A947-70E740481C1C}">
                <a14:useLocalDpi xmlns:a14="http://schemas.microsoft.com/office/drawing/2010/main"/>
              </a:ext>
            </a:extLst>
          </a:blip>
          <a:srcRect r="5748"/>
          <a:stretch>
            <a:fillRect/>
          </a:stretch>
        </p:blipFill>
        <p:spPr>
          <a:xfrm>
            <a:off x="1847400" y="0"/>
            <a:ext cx="7271626" cy="5143500"/>
          </a:xfrm>
          <a:prstGeom prst="rect">
            <a:avLst/>
          </a:prstGeom>
          <a:ln w="12700">
            <a:miter lim="400000"/>
          </a:ln>
        </p:spPr>
      </p:pic>
      <p:sp>
        <p:nvSpPr>
          <p:cNvPr id="1012" name="Shape 1012"/>
          <p:cNvSpPr>
            <a:spLocks noGrp="1"/>
          </p:cNvSpPr>
          <p:nvPr>
            <p:ph type="body" idx="4294967295"/>
          </p:nvPr>
        </p:nvSpPr>
        <p:spPr>
          <a:xfrm>
            <a:off x="377275" y="373173"/>
            <a:ext cx="1670700" cy="1489803"/>
          </a:xfrm>
          <a:prstGeom prst="rect">
            <a:avLst/>
          </a:prstGeom>
        </p:spPr>
        <p:txBody>
          <a:bodyPr lIns="19050" tIns="19050" rIns="19050" bIns="19050"/>
          <a:lstStyle>
            <a:lvl1pPr defTabSz="813816">
              <a:defRPr sz="1600">
                <a:solidFill>
                  <a:srgbClr val="233E5B"/>
                </a:solidFill>
              </a:defRPr>
            </a:lvl1pPr>
          </a:lstStyle>
          <a:p>
            <a:pPr lvl="0">
              <a:defRPr sz="1800" b="0">
                <a:solidFill>
                  <a:srgbClr val="000000"/>
                </a:solidFill>
              </a:defRPr>
            </a:pPr>
            <a:r>
              <a:rPr sz="1600" b="1">
                <a:solidFill>
                  <a:srgbClr val="233E5B"/>
                </a:solidFill>
              </a:rPr>
              <a:t>The flow of campaign finance information throughout the efiling system.</a:t>
            </a: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p:cNvSpPr>
          <p:nvPr>
            <p:ph type="body" idx="1"/>
          </p:nvPr>
        </p:nvSpPr>
        <p:spPr>
          <a:xfrm>
            <a:off x="1762210" y="3365779"/>
            <a:ext cx="2661902" cy="688202"/>
          </a:xfrm>
          <a:prstGeom prst="rect">
            <a:avLst/>
          </a:prstGeom>
        </p:spPr>
        <p:txBody>
          <a:bodyPr lIns="19050" tIns="19050" rIns="19050" bIns="19050"/>
          <a:lstStyle>
            <a:lvl1pPr>
              <a:lnSpc>
                <a:spcPct val="100000"/>
              </a:lnSpc>
              <a:defRPr sz="1800" b="0"/>
            </a:lvl1pPr>
          </a:lstStyle>
          <a:p>
            <a:pPr lvl="0">
              <a:defRPr>
                <a:solidFill>
                  <a:srgbClr val="000000"/>
                </a:solidFill>
              </a:defRPr>
            </a:pPr>
            <a:r>
              <a:rPr>
                <a:solidFill>
                  <a:srgbClr val="1C304A"/>
                </a:solidFill>
              </a:rPr>
              <a:t>Improve FECFile’s usability</a:t>
            </a:r>
          </a:p>
        </p:txBody>
      </p:sp>
      <p:sp>
        <p:nvSpPr>
          <p:cNvPr id="1017" name="Shape 1017"/>
          <p:cNvSpPr/>
          <p:nvPr/>
        </p:nvSpPr>
        <p:spPr>
          <a:xfrm>
            <a:off x="5750781" y="3365779"/>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502919">
              <a:defRPr sz="900"/>
            </a:lvl1pPr>
          </a:lstStyle>
          <a:p>
            <a:pPr lvl="0">
              <a:defRPr sz="1800">
                <a:solidFill>
                  <a:srgbClr val="000000"/>
                </a:solidFill>
              </a:defRPr>
            </a:pPr>
            <a:r>
              <a:rPr sz="900">
                <a:solidFill>
                  <a:srgbClr val="1C304A"/>
                </a:solidFill>
              </a:rPr>
              <a:t>Offer an open source, web-based version of FECFile</a:t>
            </a:r>
          </a:p>
        </p:txBody>
      </p:sp>
      <p:sp>
        <p:nvSpPr>
          <p:cNvPr id="1018" name="Shape 1018"/>
          <p:cNvSpPr/>
          <p:nvPr/>
        </p:nvSpPr>
        <p:spPr>
          <a:xfrm>
            <a:off x="1754806"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658368">
              <a:defRPr sz="1200"/>
            </a:lvl1pPr>
          </a:lstStyle>
          <a:p>
            <a:pPr lvl="0">
              <a:defRPr sz="1800">
                <a:solidFill>
                  <a:srgbClr val="000000"/>
                </a:solidFill>
              </a:defRPr>
            </a:pPr>
            <a:r>
              <a:rPr sz="1200">
                <a:solidFill>
                  <a:srgbClr val="1C304A"/>
                </a:solidFill>
              </a:rPr>
              <a:t>Re-architect current data validation </a:t>
            </a:r>
          </a:p>
        </p:txBody>
      </p:sp>
      <p:sp>
        <p:nvSpPr>
          <p:cNvPr id="1019" name="Shape 1019"/>
          <p:cNvSpPr/>
          <p:nvPr/>
        </p:nvSpPr>
        <p:spPr>
          <a:xfrm>
            <a:off x="5743378" y="1762000"/>
            <a:ext cx="2661902"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841247">
              <a:defRPr sz="1600"/>
            </a:lvl1pPr>
          </a:lstStyle>
          <a:p>
            <a:pPr lvl="0">
              <a:defRPr sz="1800">
                <a:solidFill>
                  <a:srgbClr val="000000"/>
                </a:solidFill>
              </a:defRPr>
            </a:pPr>
            <a:r>
              <a:rPr sz="1600">
                <a:solidFill>
                  <a:srgbClr val="1C304A"/>
                </a:solidFill>
              </a:rPr>
              <a:t>Provide an export capability </a:t>
            </a:r>
          </a:p>
        </p:txBody>
      </p:sp>
      <p:sp>
        <p:nvSpPr>
          <p:cNvPr id="1020" name="Shape 1020"/>
          <p:cNvSpPr/>
          <p:nvPr/>
        </p:nvSpPr>
        <p:spPr>
          <a:xfrm>
            <a:off x="671452" y="649992"/>
            <a:ext cx="6856801" cy="49695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905255">
              <a:lnSpc>
                <a:spcPct val="110000"/>
              </a:lnSpc>
              <a:defRPr sz="2970" b="1"/>
            </a:lvl1pPr>
          </a:lstStyle>
          <a:p>
            <a:pPr lvl="0">
              <a:defRPr sz="1800" b="0">
                <a:solidFill>
                  <a:srgbClr val="000000"/>
                </a:solidFill>
              </a:defRPr>
            </a:pPr>
            <a:r>
              <a:rPr sz="2970" b="1">
                <a:solidFill>
                  <a:srgbClr val="1C304A"/>
                </a:solidFill>
              </a:rPr>
              <a:t>Filer experience | Recommendations</a:t>
            </a:r>
          </a:p>
        </p:txBody>
      </p:sp>
      <p:pic>
        <p:nvPicPr>
          <p:cNvPr id="1021" name="image65.png"/>
          <p:cNvPicPr/>
          <p:nvPr/>
        </p:nvPicPr>
        <p:blipFill>
          <a:blip r:embed="rId3">
            <a:extLst/>
          </a:blip>
          <a:stretch>
            <a:fillRect/>
          </a:stretch>
        </p:blipFill>
        <p:spPr>
          <a:xfrm>
            <a:off x="4946450" y="1832916"/>
            <a:ext cx="571502" cy="571502"/>
          </a:xfrm>
          <a:prstGeom prst="rect">
            <a:avLst/>
          </a:prstGeom>
          <a:ln w="12700">
            <a:miter lim="400000"/>
          </a:ln>
        </p:spPr>
      </p:pic>
      <p:pic>
        <p:nvPicPr>
          <p:cNvPr id="1022" name="image66.png"/>
          <p:cNvPicPr/>
          <p:nvPr/>
        </p:nvPicPr>
        <p:blipFill>
          <a:blip r:embed="rId4">
            <a:extLst/>
          </a:blip>
          <a:stretch>
            <a:fillRect/>
          </a:stretch>
        </p:blipFill>
        <p:spPr>
          <a:xfrm>
            <a:off x="861425" y="3298568"/>
            <a:ext cx="571502" cy="571502"/>
          </a:xfrm>
          <a:prstGeom prst="rect">
            <a:avLst/>
          </a:prstGeom>
          <a:ln w="12700">
            <a:miter lim="400000"/>
          </a:ln>
        </p:spPr>
      </p:pic>
      <p:pic>
        <p:nvPicPr>
          <p:cNvPr id="1023" name="image67.png"/>
          <p:cNvPicPr/>
          <p:nvPr/>
        </p:nvPicPr>
        <p:blipFill>
          <a:blip r:embed="rId5">
            <a:extLst/>
          </a:blip>
          <a:stretch>
            <a:fillRect/>
          </a:stretch>
        </p:blipFill>
        <p:spPr>
          <a:xfrm>
            <a:off x="861400" y="1766004"/>
            <a:ext cx="571502" cy="571502"/>
          </a:xfrm>
          <a:prstGeom prst="rect">
            <a:avLst/>
          </a:prstGeom>
          <a:ln w="12700">
            <a:miter lim="400000"/>
          </a:ln>
        </p:spPr>
      </p:pic>
      <p:pic>
        <p:nvPicPr>
          <p:cNvPr id="1024" name="image68.png"/>
          <p:cNvPicPr/>
          <p:nvPr/>
        </p:nvPicPr>
        <p:blipFill>
          <a:blip r:embed="rId6">
            <a:extLst/>
          </a:blip>
          <a:stretch>
            <a:fillRect/>
          </a:stretch>
        </p:blipFill>
        <p:spPr>
          <a:xfrm>
            <a:off x="4810633" y="3351829"/>
            <a:ext cx="571502" cy="571502"/>
          </a:xfrm>
          <a:prstGeom prst="rect">
            <a:avLst/>
          </a:prstGeom>
          <a:ln w="12700">
            <a:miter lim="400000"/>
          </a:ln>
        </p:spPr>
      </p:pic>
      <p:sp>
        <p:nvSpPr>
          <p:cNvPr id="1025" name="Shape 1025"/>
          <p:cNvSpPr/>
          <p:nvPr/>
        </p:nvSpPr>
        <p:spPr>
          <a:xfrm>
            <a:off x="815575" y="1636185"/>
            <a:ext cx="7218299" cy="1094403"/>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
        <p:nvSpPr>
          <p:cNvPr id="1026" name="Shape 1026"/>
          <p:cNvSpPr/>
          <p:nvPr/>
        </p:nvSpPr>
        <p:spPr>
          <a:xfrm>
            <a:off x="815573" y="3206125"/>
            <a:ext cx="3738903" cy="1094402"/>
          </a:xfrm>
          <a:prstGeom prst="rect">
            <a:avLst/>
          </a:prstGeom>
          <a:solidFill>
            <a:srgbClr val="FFFFFF">
              <a:alpha val="87390"/>
            </a:srgbClr>
          </a:solidFill>
          <a:ln w="12700">
            <a:miter lim="400000"/>
          </a:ln>
        </p:spPr>
        <p:txBody>
          <a:bodyPr lIns="0" tIns="0" rIns="0" bIns="0" anchor="ctr"/>
          <a:lstStyle/>
          <a:p>
            <a:pPr lvl="0">
              <a:defRPr>
                <a:solidFill>
                  <a:srgbClr val="000000"/>
                </a:solidFill>
                <a:latin typeface="Arial"/>
                <a:ea typeface="Arial"/>
                <a:cs typeface="Arial"/>
                <a:sym typeface="Arial"/>
              </a:defRPr>
            </a:pPr>
            <a:endParaRP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C304A"/>
        </a:solidFill>
        <a:effectLst/>
      </p:bgPr>
    </p:bg>
    <p:spTree>
      <p:nvGrpSpPr>
        <p:cNvPr id="1" name=""/>
        <p:cNvGrpSpPr/>
        <p:nvPr/>
      </p:nvGrpSpPr>
      <p:grpSpPr>
        <a:xfrm>
          <a:off x="0" y="0"/>
          <a:ext cx="0" cy="0"/>
          <a:chOff x="0" y="0"/>
          <a:chExt cx="0" cy="0"/>
        </a:xfrm>
      </p:grpSpPr>
      <p:sp>
        <p:nvSpPr>
          <p:cNvPr id="1030" name="Shape 1030"/>
          <p:cNvSpPr>
            <a:spLocks noGrp="1"/>
          </p:cNvSpPr>
          <p:nvPr>
            <p:ph type="title"/>
          </p:nvPr>
        </p:nvSpPr>
        <p:spPr>
          <a:xfrm>
            <a:off x="712849" y="536205"/>
            <a:ext cx="7386602" cy="3732903"/>
          </a:xfrm>
          <a:prstGeom prst="rect">
            <a:avLst/>
          </a:prstGeom>
        </p:spPr>
        <p:txBody>
          <a:bodyPr/>
          <a:lstStyle/>
          <a:p>
            <a:pPr lvl="0" defTabSz="896111">
              <a:defRPr sz="1800" b="0">
                <a:solidFill>
                  <a:srgbClr val="000000"/>
                </a:solidFill>
              </a:defRPr>
            </a:pPr>
            <a:r>
              <a:rPr sz="3100" b="1">
                <a:solidFill>
                  <a:srgbClr val="00CFFF"/>
                </a:solidFill>
              </a:rPr>
              <a:t>The fact that FECFile is a desktop application</a:t>
            </a:r>
            <a:r>
              <a:rPr sz="3100" b="1">
                <a:solidFill>
                  <a:srgbClr val="FFFFFF"/>
                </a:solidFill>
              </a:rPr>
              <a:t> constrains filers’ workflow.</a:t>
            </a:r>
          </a:p>
          <a:p>
            <a:pPr lvl="0" defTabSz="896111">
              <a:defRPr sz="1800" b="0">
                <a:solidFill>
                  <a:srgbClr val="000000"/>
                </a:solidFill>
              </a:defRPr>
            </a:pPr>
            <a:endParaRPr sz="3100" b="1">
              <a:solidFill>
                <a:srgbClr val="16263B"/>
              </a:solidFill>
            </a:endParaRPr>
          </a:p>
          <a:p>
            <a:pPr lvl="0" defTabSz="896111">
              <a:defRPr sz="1800" b="0">
                <a:solidFill>
                  <a:srgbClr val="000000"/>
                </a:solidFill>
              </a:defRPr>
            </a:pPr>
            <a:r>
              <a:rPr sz="3100" b="1">
                <a:solidFill>
                  <a:srgbClr val="00CFFF"/>
                </a:solidFill>
              </a:rPr>
              <a:t>Filers need </a:t>
            </a:r>
            <a:r>
              <a:rPr sz="3100" b="1">
                <a:solidFill>
                  <a:srgbClr val="FFFFFF"/>
                </a:solidFill>
              </a:rPr>
              <a:t>open source </a:t>
            </a:r>
            <a:r>
              <a:rPr sz="3100" b="1">
                <a:solidFill>
                  <a:srgbClr val="00CFFF"/>
                </a:solidFill>
              </a:rPr>
              <a:t>software that is </a:t>
            </a:r>
            <a:r>
              <a:rPr sz="3100" b="1">
                <a:solidFill>
                  <a:srgbClr val="FFFFFF"/>
                </a:solidFill>
              </a:rPr>
              <a:t>operating system independent.</a:t>
            </a:r>
            <a:r>
              <a:rPr sz="3100" b="1">
                <a:solidFill>
                  <a:srgbClr val="00CFFF"/>
                </a:solidFill>
              </a:rPr>
              <a:t> </a:t>
            </a:r>
            <a:br>
              <a:rPr sz="3100" b="1">
                <a:solidFill>
                  <a:srgbClr val="00CFFF"/>
                </a:solidFill>
              </a:rPr>
            </a:br>
            <a:endParaRPr sz="3100" b="1">
              <a:solidFill>
                <a:srgbClr val="00CFFF"/>
              </a:solidFill>
            </a:endParaRPr>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a:spLocks noGrp="1"/>
          </p:cNvSpPr>
          <p:nvPr>
            <p:ph type="body" idx="4294967295"/>
          </p:nvPr>
        </p:nvSpPr>
        <p:spPr>
          <a:xfrm>
            <a:off x="664150" y="876299"/>
            <a:ext cx="7810501" cy="3911402"/>
          </a:xfrm>
          <a:prstGeom prst="rect">
            <a:avLst/>
          </a:prstGeom>
        </p:spPr>
        <p:txBody>
          <a:bodyPr lIns="19050" tIns="19050" rIns="19050" bIns="19050" anchor="ctr"/>
          <a:lstStyle/>
          <a:p>
            <a:pPr marL="117347" lvl="0" indent="-176021" defTabSz="768094">
              <a:lnSpc>
                <a:spcPct val="115000"/>
              </a:lnSpc>
              <a:defRPr sz="1800" b="0">
                <a:solidFill>
                  <a:srgbClr val="000000"/>
                </a:solidFill>
              </a:defRPr>
            </a:pPr>
            <a:endParaRPr sz="900" i="1">
              <a:latin typeface="Arial"/>
              <a:ea typeface="Arial"/>
              <a:cs typeface="Arial"/>
              <a:sym typeface="Arial"/>
            </a:endParaRPr>
          </a:p>
          <a:p>
            <a:pPr lvl="0" indent="325372" defTabSz="768094">
              <a:lnSpc>
                <a:spcPct val="115000"/>
              </a:lnSpc>
              <a:defRPr sz="1800" b="0">
                <a:solidFill>
                  <a:srgbClr val="000000"/>
                </a:solidFill>
              </a:defRPr>
            </a:pPr>
            <a:r>
              <a:rPr sz="1100" i="1">
                <a:latin typeface="Times New Roman"/>
                <a:ea typeface="Times New Roman"/>
                <a:cs typeface="Times New Roman"/>
                <a:sym typeface="Times New Roman"/>
              </a:rPr>
              <a:t>“I am a MacBook Air user, so I have to go and find the PC laptop in the office that stores FECfile.  If I forget that a report is due and I'm at home, I have to go to the office, find the laptop, and fill out the report.”</a:t>
            </a:r>
          </a:p>
          <a:p>
            <a:pPr lvl="0" indent="325372" defTabSz="768094">
              <a:lnSpc>
                <a:spcPct val="115000"/>
              </a:lnSpc>
              <a:defRPr sz="1800" b="0">
                <a:solidFill>
                  <a:srgbClr val="000000"/>
                </a:solidFill>
              </a:defRPr>
            </a:pPr>
            <a:endParaRPr sz="1100" i="1">
              <a:latin typeface="Times New Roman"/>
              <a:ea typeface="Times New Roman"/>
              <a:cs typeface="Times New Roman"/>
              <a:sym typeface="Times New Roman"/>
            </a:endParaRPr>
          </a:p>
          <a:p>
            <a:pPr lvl="0" indent="325372" defTabSz="768094">
              <a:lnSpc>
                <a:spcPct val="115000"/>
              </a:lnSpc>
              <a:defRPr sz="1800" b="0">
                <a:solidFill>
                  <a:srgbClr val="000000"/>
                </a:solidFill>
              </a:defRPr>
            </a:pPr>
            <a:r>
              <a:rPr sz="1100" i="1">
                <a:latin typeface="Times New Roman"/>
                <a:ea typeface="Times New Roman"/>
                <a:cs typeface="Times New Roman"/>
                <a:sym typeface="Times New Roman"/>
              </a:rPr>
              <a:t>“I live in constant terror of a computer crashed around filing time, even to the point of being afraid to make updates on my computer in the event that I may lose filing information that I have already entered. A cloud-based storage system would provide so much relief from those concerns.” </a:t>
            </a:r>
          </a:p>
          <a:p>
            <a:pPr lvl="0" indent="325372" defTabSz="768094">
              <a:lnSpc>
                <a:spcPct val="115000"/>
              </a:lnSpc>
              <a:defRPr sz="1800" b="0">
                <a:solidFill>
                  <a:srgbClr val="000000"/>
                </a:solidFill>
              </a:defRPr>
            </a:pPr>
            <a:endParaRPr sz="1100" i="1">
              <a:latin typeface="Times New Roman"/>
              <a:ea typeface="Times New Roman"/>
              <a:cs typeface="Times New Roman"/>
              <a:sym typeface="Times New Roman"/>
            </a:endParaRPr>
          </a:p>
          <a:p>
            <a:pPr lvl="0" indent="325372" defTabSz="768094">
              <a:lnSpc>
                <a:spcPct val="115000"/>
              </a:lnSpc>
              <a:defRPr sz="1800" b="0">
                <a:solidFill>
                  <a:srgbClr val="000000"/>
                </a:solidFill>
              </a:defRPr>
            </a:pPr>
            <a:r>
              <a:rPr sz="1100" i="1">
                <a:latin typeface="Times New Roman"/>
                <a:ea typeface="Times New Roman"/>
                <a:cs typeface="Times New Roman"/>
                <a:sym typeface="Times New Roman"/>
              </a:rPr>
              <a:t>“I travel extensively and sometimes must complete the report from locations other than my office and computers other than my regular workstation. As a result, I must remember to download the data file to a USB drive and take with me to use. Then I must remember where my most recent data is stored. A web based system would eliminate this problem.” </a:t>
            </a:r>
          </a:p>
          <a:p>
            <a:pPr lvl="0" indent="325372" defTabSz="768094">
              <a:lnSpc>
                <a:spcPct val="115000"/>
              </a:lnSpc>
              <a:defRPr sz="1800" b="0">
                <a:solidFill>
                  <a:srgbClr val="000000"/>
                </a:solidFill>
              </a:defRPr>
            </a:pPr>
            <a:endParaRPr sz="1100" i="1">
              <a:latin typeface="Times New Roman"/>
              <a:ea typeface="Times New Roman"/>
              <a:cs typeface="Times New Roman"/>
              <a:sym typeface="Times New Roman"/>
            </a:endParaRPr>
          </a:p>
          <a:p>
            <a:pPr lvl="0" indent="325372" defTabSz="768094">
              <a:lnSpc>
                <a:spcPct val="115000"/>
              </a:lnSpc>
              <a:defRPr sz="1800" b="0">
                <a:solidFill>
                  <a:srgbClr val="000000"/>
                </a:solidFill>
              </a:defRPr>
            </a:pPr>
            <a:r>
              <a:rPr sz="1100" i="1">
                <a:latin typeface="Times New Roman"/>
                <a:ea typeface="Times New Roman"/>
                <a:cs typeface="Times New Roman"/>
                <a:sym typeface="Times New Roman"/>
              </a:rPr>
              <a:t>“[a web-based system] would absolutely be helpful! There are two of us that work on the FEC filings and, currently, I have to wait until I can use the other person's laptop (where the FECFile software is stored) in order to enter the data needed for a filing.” </a:t>
            </a:r>
          </a:p>
          <a:p>
            <a:pPr lvl="0" indent="325372" defTabSz="768094">
              <a:lnSpc>
                <a:spcPct val="115000"/>
              </a:lnSpc>
              <a:defRPr sz="1800" b="0">
                <a:solidFill>
                  <a:srgbClr val="000000"/>
                </a:solidFill>
              </a:defRPr>
            </a:pPr>
            <a:endParaRPr sz="1100" i="1">
              <a:solidFill>
                <a:srgbClr val="1C304A"/>
              </a:solidFill>
              <a:latin typeface="Times New Roman"/>
              <a:ea typeface="Times New Roman"/>
              <a:cs typeface="Times New Roman"/>
              <a:sym typeface="Times New Roman"/>
            </a:endParaRPr>
          </a:p>
          <a:p>
            <a:pPr lvl="0" indent="325372" defTabSz="768094">
              <a:lnSpc>
                <a:spcPct val="115000"/>
              </a:lnSpc>
              <a:defRPr sz="1800" b="0">
                <a:solidFill>
                  <a:srgbClr val="000000"/>
                </a:solidFill>
              </a:defRPr>
            </a:pPr>
            <a:endParaRPr sz="1100" i="1">
              <a:solidFill>
                <a:srgbClr val="1C304A"/>
              </a:solidFill>
              <a:latin typeface="Times New Roman"/>
              <a:ea typeface="Times New Roman"/>
              <a:cs typeface="Times New Roman"/>
              <a:sym typeface="Times New Roman"/>
            </a:endParaRPr>
          </a:p>
          <a:p>
            <a:pPr lvl="0" defTabSz="768094">
              <a:lnSpc>
                <a:spcPct val="120000"/>
              </a:lnSpc>
              <a:defRPr sz="1800" b="0">
                <a:solidFill>
                  <a:srgbClr val="000000"/>
                </a:solidFill>
              </a:defRPr>
            </a:pPr>
            <a:r>
              <a:rPr sz="1100" i="1">
                <a:solidFill>
                  <a:srgbClr val="1C304A"/>
                </a:solidFill>
                <a:latin typeface="Times New Roman"/>
                <a:ea typeface="Times New Roman"/>
                <a:cs typeface="Times New Roman"/>
                <a:sym typeface="Times New Roman"/>
              </a:rPr>
              <a:t/>
            </a:r>
            <a:br>
              <a:rPr sz="1100" i="1">
                <a:solidFill>
                  <a:srgbClr val="1C304A"/>
                </a:solidFill>
                <a:latin typeface="Times New Roman"/>
                <a:ea typeface="Times New Roman"/>
                <a:cs typeface="Times New Roman"/>
                <a:sym typeface="Times New Roman"/>
              </a:rPr>
            </a:br>
            <a:endParaRPr sz="1100" i="1">
              <a:solidFill>
                <a:srgbClr val="1C304A"/>
              </a:solidFill>
              <a:latin typeface="Times New Roman"/>
              <a:ea typeface="Times New Roman"/>
              <a:cs typeface="Times New Roman"/>
              <a:sym typeface="Times New Roman"/>
            </a:endParaRPr>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C304A"/>
        </a:solidFill>
        <a:effectLst/>
      </p:bgPr>
    </p:bg>
    <p:spTree>
      <p:nvGrpSpPr>
        <p:cNvPr id="1" name=""/>
        <p:cNvGrpSpPr/>
        <p:nvPr/>
      </p:nvGrpSpPr>
      <p:grpSpPr>
        <a:xfrm>
          <a:off x="0" y="0"/>
          <a:ext cx="0" cy="0"/>
          <a:chOff x="0" y="0"/>
          <a:chExt cx="0" cy="0"/>
        </a:xfrm>
      </p:grpSpPr>
      <p:sp>
        <p:nvSpPr>
          <p:cNvPr id="1038" name="Shape 1038"/>
          <p:cNvSpPr>
            <a:spLocks noGrp="1"/>
          </p:cNvSpPr>
          <p:nvPr>
            <p:ph type="title"/>
          </p:nvPr>
        </p:nvSpPr>
        <p:spPr>
          <a:xfrm>
            <a:off x="712849" y="536205"/>
            <a:ext cx="7386602" cy="3732903"/>
          </a:xfrm>
          <a:prstGeom prst="rect">
            <a:avLst/>
          </a:prstGeom>
        </p:spPr>
        <p:txBody>
          <a:bodyPr/>
          <a:lstStyle/>
          <a:p>
            <a:pPr lvl="0" defTabSz="832103">
              <a:defRPr sz="1800" b="0">
                <a:solidFill>
                  <a:srgbClr val="000000"/>
                </a:solidFill>
              </a:defRPr>
            </a:pPr>
            <a:r>
              <a:rPr sz="2900" b="1">
                <a:solidFill>
                  <a:srgbClr val="00CFFF"/>
                </a:solidFill>
              </a:rPr>
              <a:t>We wanted to let </a:t>
            </a:r>
            <a:r>
              <a:rPr sz="2900" b="1">
                <a:solidFill>
                  <a:srgbClr val="FFFFFF"/>
                </a:solidFill>
              </a:rPr>
              <a:t>all current E-filers </a:t>
            </a:r>
            <a:r>
              <a:rPr sz="2900" b="1">
                <a:solidFill>
                  <a:srgbClr val="00CFFF"/>
                </a:solidFill>
              </a:rPr>
              <a:t>tell us their thoughts about a web-based FECFile. </a:t>
            </a:r>
          </a:p>
          <a:p>
            <a:pPr lvl="0" defTabSz="832103">
              <a:defRPr sz="1800" b="0">
                <a:solidFill>
                  <a:srgbClr val="000000"/>
                </a:solidFill>
              </a:defRPr>
            </a:pPr>
            <a:endParaRPr sz="2900" b="1">
              <a:solidFill>
                <a:srgbClr val="00CFFF"/>
              </a:solidFill>
            </a:endParaRPr>
          </a:p>
          <a:p>
            <a:pPr lvl="0" defTabSz="832103">
              <a:defRPr sz="1800" b="0">
                <a:solidFill>
                  <a:srgbClr val="000000"/>
                </a:solidFill>
              </a:defRPr>
            </a:pPr>
            <a:r>
              <a:rPr sz="2900" b="1">
                <a:solidFill>
                  <a:srgbClr val="00CFFF"/>
                </a:solidFill>
              </a:rPr>
              <a:t>We sent an </a:t>
            </a:r>
            <a:r>
              <a:rPr sz="2900" b="1">
                <a:solidFill>
                  <a:srgbClr val="FFFFFF"/>
                </a:solidFill>
              </a:rPr>
              <a:t>anonymous survey</a:t>
            </a:r>
            <a:r>
              <a:rPr sz="2900" b="1">
                <a:solidFill>
                  <a:srgbClr val="00CFFF"/>
                </a:solidFill>
              </a:rPr>
              <a:t> to 8,906 unique email addresses. We received</a:t>
            </a:r>
            <a:r>
              <a:rPr sz="2900" b="1">
                <a:solidFill>
                  <a:srgbClr val="FFFFFF"/>
                </a:solidFill>
              </a:rPr>
              <a:t> 533 responses.</a:t>
            </a:r>
            <a:br>
              <a:rPr sz="2900" b="1">
                <a:solidFill>
                  <a:srgbClr val="FFFFFF"/>
                </a:solidFill>
              </a:rPr>
            </a:br>
            <a:endParaRPr sz="2900" b="1">
              <a:solidFill>
                <a:srgbClr val="FFFFFF"/>
              </a:solidFill>
            </a:endParaRP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image69.png" descr="Chart"/>
          <p:cNvPicPr/>
          <p:nvPr/>
        </p:nvPicPr>
        <p:blipFill>
          <a:blip r:embed="rId3" cstate="print">
            <a:extLst>
              <a:ext uri="{28A0092B-C50C-407E-A947-70E740481C1C}">
                <a14:useLocalDpi xmlns:a14="http://schemas.microsoft.com/office/drawing/2010/main"/>
              </a:ext>
            </a:extLst>
          </a:blip>
          <a:srcRect/>
          <a:stretch>
            <a:fillRect/>
          </a:stretch>
        </p:blipFill>
        <p:spPr>
          <a:xfrm>
            <a:off x="812524" y="1415648"/>
            <a:ext cx="7036677" cy="3073176"/>
          </a:xfrm>
          <a:prstGeom prst="rect">
            <a:avLst/>
          </a:prstGeom>
          <a:ln w="12700">
            <a:miter lim="400000"/>
          </a:ln>
        </p:spPr>
      </p:pic>
      <p:sp>
        <p:nvSpPr>
          <p:cNvPr id="1041" name="Shape 1041"/>
          <p:cNvSpPr/>
          <p:nvPr/>
        </p:nvSpPr>
        <p:spPr>
          <a:xfrm>
            <a:off x="2755924" y="2834337"/>
            <a:ext cx="1677600" cy="39359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a:solidFill>
                  <a:srgbClr val="FFFFFF"/>
                </a:solidFill>
              </a:defRPr>
            </a:lvl1pPr>
          </a:lstStyle>
          <a:p>
            <a:pPr lvl="0">
              <a:defRPr sz="1800" b="0">
                <a:solidFill>
                  <a:srgbClr val="000000"/>
                </a:solidFill>
              </a:defRPr>
            </a:pPr>
            <a:r>
              <a:rPr sz="1400" b="1">
                <a:solidFill>
                  <a:srgbClr val="FFFFFF"/>
                </a:solidFill>
              </a:rPr>
              <a:t>Yes </a:t>
            </a:r>
          </a:p>
        </p:txBody>
      </p:sp>
      <p:sp>
        <p:nvSpPr>
          <p:cNvPr id="1042" name="Shape 1042"/>
          <p:cNvSpPr/>
          <p:nvPr/>
        </p:nvSpPr>
        <p:spPr>
          <a:xfrm>
            <a:off x="6416249" y="2834337"/>
            <a:ext cx="1044601" cy="39359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a:solidFill>
                  <a:srgbClr val="FFFFFF"/>
                </a:solidFill>
              </a:defRPr>
            </a:lvl1pPr>
          </a:lstStyle>
          <a:p>
            <a:pPr lvl="0">
              <a:defRPr sz="1800" b="0">
                <a:solidFill>
                  <a:srgbClr val="000000"/>
                </a:solidFill>
              </a:defRPr>
            </a:pPr>
            <a:r>
              <a:rPr sz="1400" b="1">
                <a:solidFill>
                  <a:srgbClr val="FFFFFF"/>
                </a:solidFill>
              </a:rPr>
              <a:t>No</a:t>
            </a:r>
          </a:p>
        </p:txBody>
      </p:sp>
      <p:sp>
        <p:nvSpPr>
          <p:cNvPr id="1043" name="Shape 1043"/>
          <p:cNvSpPr>
            <a:spLocks noGrp="1"/>
          </p:cNvSpPr>
          <p:nvPr>
            <p:ph type="body" idx="1"/>
          </p:nvPr>
        </p:nvSpPr>
        <p:spPr>
          <a:xfrm>
            <a:off x="652799" y="491399"/>
            <a:ext cx="7156502" cy="1521001"/>
          </a:xfrm>
          <a:prstGeom prst="rect">
            <a:avLst/>
          </a:prstGeom>
        </p:spPr>
        <p:txBody>
          <a:bodyPr lIns="19050" tIns="19050" rIns="19050" bIns="19050" anchor="t"/>
          <a:lstStyle>
            <a:lvl1pPr>
              <a:lnSpc>
                <a:spcPct val="100000"/>
              </a:lnSpc>
              <a:defRPr sz="2400">
                <a:solidFill>
                  <a:srgbClr val="233E5B"/>
                </a:solidFill>
              </a:defRPr>
            </a:lvl1pPr>
          </a:lstStyle>
          <a:p>
            <a:pPr lvl="0">
              <a:defRPr sz="1800" b="0">
                <a:solidFill>
                  <a:srgbClr val="000000"/>
                </a:solidFill>
              </a:defRPr>
            </a:pPr>
            <a:r>
              <a:rPr sz="2400" b="1">
                <a:solidFill>
                  <a:srgbClr val="233E5B"/>
                </a:solidFill>
              </a:rPr>
              <a:t>“If a web-based version of FECfile were available, would you use it?”</a:t>
            </a:r>
          </a:p>
        </p:txBody>
      </p:sp>
      <p:sp>
        <p:nvSpPr>
          <p:cNvPr id="1044" name="Shape 1044"/>
          <p:cNvSpPr/>
          <p:nvPr/>
        </p:nvSpPr>
        <p:spPr>
          <a:xfrm>
            <a:off x="5567124" y="2730387"/>
            <a:ext cx="1221902" cy="60949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a:solidFill>
                  <a:srgbClr val="FFFFFF"/>
                </a:solidFill>
              </a:defRPr>
            </a:lvl1pPr>
          </a:lstStyle>
          <a:p>
            <a:pPr lvl="0">
              <a:defRPr sz="1800" b="0">
                <a:solidFill>
                  <a:srgbClr val="000000"/>
                </a:solidFill>
              </a:defRPr>
            </a:pPr>
            <a:r>
              <a:rPr sz="1400" b="1">
                <a:solidFill>
                  <a:srgbClr val="FFFFFF"/>
                </a:solidFill>
              </a:rPr>
              <a:t>Tell me more </a:t>
            </a:r>
          </a:p>
        </p:txBody>
      </p:sp>
      <p:sp>
        <p:nvSpPr>
          <p:cNvPr id="1045" name="Shape 1045"/>
          <p:cNvSpPr/>
          <p:nvPr/>
        </p:nvSpPr>
        <p:spPr>
          <a:xfrm>
            <a:off x="2830850" y="4486204"/>
            <a:ext cx="3000002" cy="33133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ctr">
              <a:lnSpc>
                <a:spcPct val="115000"/>
              </a:lnSpc>
              <a:defRPr sz="1100">
                <a:solidFill>
                  <a:srgbClr val="233E5B"/>
                </a:solidFill>
              </a:defRPr>
            </a:lvl1pPr>
          </a:lstStyle>
          <a:p>
            <a:pPr lvl="0">
              <a:defRPr sz="1800">
                <a:solidFill>
                  <a:srgbClr val="000000"/>
                </a:solidFill>
              </a:defRPr>
            </a:pPr>
            <a:r>
              <a:rPr sz="1100">
                <a:solidFill>
                  <a:srgbClr val="233E5B"/>
                </a:solidFill>
              </a:rPr>
              <a:t>Percent of respondents</a:t>
            </a:r>
          </a:p>
        </p:txBody>
      </p:sp>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image70.png" descr="Chart"/>
          <p:cNvPicPr/>
          <p:nvPr/>
        </p:nvPicPr>
        <p:blipFill>
          <a:blip r:embed="rId3" cstate="print">
            <a:extLst>
              <a:ext uri="{28A0092B-C50C-407E-A947-70E740481C1C}">
                <a14:useLocalDpi xmlns:a14="http://schemas.microsoft.com/office/drawing/2010/main"/>
              </a:ext>
            </a:extLst>
          </a:blip>
          <a:srcRect/>
          <a:stretch>
            <a:fillRect/>
          </a:stretch>
        </p:blipFill>
        <p:spPr>
          <a:xfrm>
            <a:off x="2353524" y="1352749"/>
            <a:ext cx="6792150" cy="3491353"/>
          </a:xfrm>
          <a:prstGeom prst="rect">
            <a:avLst/>
          </a:prstGeom>
          <a:ln w="12700">
            <a:miter lim="400000"/>
          </a:ln>
        </p:spPr>
      </p:pic>
      <p:sp>
        <p:nvSpPr>
          <p:cNvPr id="1050" name="Shape 1050"/>
          <p:cNvSpPr>
            <a:spLocks noGrp="1"/>
          </p:cNvSpPr>
          <p:nvPr>
            <p:ph type="body" idx="1"/>
          </p:nvPr>
        </p:nvSpPr>
        <p:spPr>
          <a:xfrm>
            <a:off x="652800" y="491398"/>
            <a:ext cx="7688099" cy="1489803"/>
          </a:xfrm>
          <a:prstGeom prst="rect">
            <a:avLst/>
          </a:prstGeom>
        </p:spPr>
        <p:txBody>
          <a:bodyPr lIns="19050" tIns="19050" rIns="19050" bIns="19050" anchor="t"/>
          <a:lstStyle>
            <a:lvl1pPr>
              <a:lnSpc>
                <a:spcPct val="100000"/>
              </a:lnSpc>
              <a:defRPr sz="2400">
                <a:solidFill>
                  <a:srgbClr val="233E5B"/>
                </a:solidFill>
              </a:defRPr>
            </a:lvl1pPr>
          </a:lstStyle>
          <a:p>
            <a:pPr lvl="0">
              <a:defRPr sz="1800" b="0">
                <a:solidFill>
                  <a:srgbClr val="000000"/>
                </a:solidFill>
              </a:defRPr>
            </a:pPr>
            <a:r>
              <a:rPr sz="2400" b="1">
                <a:solidFill>
                  <a:srgbClr val="233E5B"/>
                </a:solidFill>
              </a:rPr>
              <a:t>“Of the following capabilities we hope this change will accomplish, which are you most excited about?”</a:t>
            </a:r>
          </a:p>
        </p:txBody>
      </p:sp>
      <p:sp>
        <p:nvSpPr>
          <p:cNvPr id="1051" name="Shape 1051"/>
          <p:cNvSpPr/>
          <p:nvPr/>
        </p:nvSpPr>
        <p:spPr>
          <a:xfrm>
            <a:off x="-489401" y="2087016"/>
            <a:ext cx="3000002" cy="33133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r">
              <a:lnSpc>
                <a:spcPct val="115000"/>
              </a:lnSpc>
              <a:defRPr sz="1100">
                <a:solidFill>
                  <a:srgbClr val="233E5B"/>
                </a:solidFill>
              </a:defRPr>
            </a:lvl1pPr>
          </a:lstStyle>
          <a:p>
            <a:pPr lvl="0">
              <a:defRPr sz="1800">
                <a:solidFill>
                  <a:srgbClr val="000000"/>
                </a:solidFill>
              </a:defRPr>
            </a:pPr>
            <a:r>
              <a:rPr sz="1100">
                <a:solidFill>
                  <a:srgbClr val="233E5B"/>
                </a:solidFill>
              </a:rPr>
              <a:t>Real-time collaboration on reports</a:t>
            </a:r>
          </a:p>
        </p:txBody>
      </p:sp>
      <p:sp>
        <p:nvSpPr>
          <p:cNvPr id="1052" name="Shape 1052"/>
          <p:cNvSpPr/>
          <p:nvPr/>
        </p:nvSpPr>
        <p:spPr>
          <a:xfrm>
            <a:off x="296300" y="2434231"/>
            <a:ext cx="2214300" cy="50601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r">
              <a:lnSpc>
                <a:spcPct val="115000"/>
              </a:lnSpc>
              <a:defRPr sz="1100">
                <a:solidFill>
                  <a:srgbClr val="233E5B"/>
                </a:solidFill>
              </a:defRPr>
            </a:lvl1pPr>
          </a:lstStyle>
          <a:p>
            <a:pPr lvl="0">
              <a:defRPr sz="1800">
                <a:solidFill>
                  <a:srgbClr val="000000"/>
                </a:solidFill>
              </a:defRPr>
            </a:pPr>
            <a:r>
              <a:rPr sz="1100">
                <a:solidFill>
                  <a:srgbClr val="233E5B"/>
                </a:solidFill>
              </a:rPr>
              <a:t>Access to reports in progress from multiple devices</a:t>
            </a:r>
          </a:p>
        </p:txBody>
      </p:sp>
      <p:sp>
        <p:nvSpPr>
          <p:cNvPr id="1053" name="Shape 1053"/>
          <p:cNvSpPr/>
          <p:nvPr/>
        </p:nvSpPr>
        <p:spPr>
          <a:xfrm>
            <a:off x="46724" y="2876394"/>
            <a:ext cx="2561402" cy="50591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lvl="0" algn="r">
              <a:lnSpc>
                <a:spcPct val="115000"/>
              </a:lnSpc>
              <a:defRPr sz="1800">
                <a:solidFill>
                  <a:srgbClr val="000000"/>
                </a:solidFill>
              </a:defRPr>
            </a:pPr>
            <a:endParaRPr sz="1100">
              <a:solidFill>
                <a:srgbClr val="233E5B"/>
              </a:solidFill>
              <a:latin typeface="Arial"/>
              <a:ea typeface="Arial"/>
              <a:cs typeface="Arial"/>
              <a:sym typeface="Arial"/>
            </a:endParaRPr>
          </a:p>
          <a:p>
            <a:pPr lvl="0" algn="r">
              <a:lnSpc>
                <a:spcPct val="115000"/>
              </a:lnSpc>
              <a:defRPr sz="1800">
                <a:solidFill>
                  <a:srgbClr val="000000"/>
                </a:solidFill>
              </a:defRPr>
            </a:pPr>
            <a:r>
              <a:rPr sz="1100">
                <a:solidFill>
                  <a:srgbClr val="233E5B"/>
                </a:solidFill>
              </a:rPr>
              <a:t>Data backed up on central servers</a:t>
            </a:r>
          </a:p>
        </p:txBody>
      </p:sp>
      <p:sp>
        <p:nvSpPr>
          <p:cNvPr id="1054" name="Shape 1054"/>
          <p:cNvSpPr/>
          <p:nvPr/>
        </p:nvSpPr>
        <p:spPr>
          <a:xfrm>
            <a:off x="-489401" y="3363255"/>
            <a:ext cx="3000002" cy="33133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r">
              <a:lnSpc>
                <a:spcPct val="115000"/>
              </a:lnSpc>
              <a:defRPr sz="1100">
                <a:solidFill>
                  <a:srgbClr val="233E5B"/>
                </a:solidFill>
              </a:defRPr>
            </a:lvl1pPr>
          </a:lstStyle>
          <a:p>
            <a:pPr lvl="0">
              <a:defRPr sz="1800">
                <a:solidFill>
                  <a:srgbClr val="000000"/>
                </a:solidFill>
              </a:defRPr>
            </a:pPr>
            <a:r>
              <a:rPr sz="1100">
                <a:solidFill>
                  <a:srgbClr val="233E5B"/>
                </a:solidFill>
              </a:rPr>
              <a:t>Data backed up in the cloud</a:t>
            </a:r>
          </a:p>
        </p:txBody>
      </p:sp>
      <p:sp>
        <p:nvSpPr>
          <p:cNvPr id="1055" name="Shape 1055"/>
          <p:cNvSpPr/>
          <p:nvPr/>
        </p:nvSpPr>
        <p:spPr>
          <a:xfrm>
            <a:off x="-489401" y="3762830"/>
            <a:ext cx="3000002" cy="33133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r">
              <a:lnSpc>
                <a:spcPct val="115000"/>
              </a:lnSpc>
              <a:defRPr sz="1100">
                <a:solidFill>
                  <a:srgbClr val="233E5B"/>
                </a:solidFill>
              </a:defRPr>
            </a:lvl1pPr>
          </a:lstStyle>
          <a:p>
            <a:pPr lvl="0">
              <a:defRPr sz="1800">
                <a:solidFill>
                  <a:srgbClr val="000000"/>
                </a:solidFill>
              </a:defRPr>
            </a:pPr>
            <a:r>
              <a:rPr sz="1100">
                <a:solidFill>
                  <a:srgbClr val="233E5B"/>
                </a:solidFill>
              </a:rPr>
              <a:t>Mac compatibility</a:t>
            </a:r>
          </a:p>
        </p:txBody>
      </p:sp>
      <p:sp>
        <p:nvSpPr>
          <p:cNvPr id="1056" name="Shape 1056"/>
          <p:cNvSpPr/>
          <p:nvPr/>
        </p:nvSpPr>
        <p:spPr>
          <a:xfrm>
            <a:off x="4270461" y="4491805"/>
            <a:ext cx="3000002" cy="33133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ctr">
              <a:lnSpc>
                <a:spcPct val="115000"/>
              </a:lnSpc>
              <a:defRPr sz="1100">
                <a:solidFill>
                  <a:srgbClr val="233E5B"/>
                </a:solidFill>
              </a:defRPr>
            </a:lvl1pPr>
          </a:lstStyle>
          <a:p>
            <a:pPr lvl="0">
              <a:defRPr sz="1800">
                <a:solidFill>
                  <a:srgbClr val="000000"/>
                </a:solidFill>
              </a:defRPr>
            </a:pPr>
            <a:r>
              <a:rPr sz="1100">
                <a:solidFill>
                  <a:srgbClr val="233E5B"/>
                </a:solidFill>
              </a:rPr>
              <a:t>Number of responses</a:t>
            </a:r>
          </a:p>
        </p:txBody>
      </p:sp>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body" idx="1"/>
          </p:nvPr>
        </p:nvSpPr>
        <p:spPr>
          <a:xfrm>
            <a:off x="666548" y="1938350"/>
            <a:ext cx="7982102" cy="990602"/>
          </a:xfrm>
          <a:prstGeom prst="rect">
            <a:avLst/>
          </a:prstGeom>
        </p:spPr>
        <p:txBody>
          <a:bodyPr lIns="19050" tIns="19050" rIns="19050" bIns="19050" anchor="ctr"/>
          <a:lstStyle/>
          <a:p>
            <a:pPr lvl="0" defTabSz="374904">
              <a:lnSpc>
                <a:spcPct val="100000"/>
              </a:lnSpc>
              <a:defRPr sz="1800" b="0">
                <a:solidFill>
                  <a:srgbClr val="000000"/>
                </a:solidFill>
              </a:defRPr>
            </a:pPr>
            <a:r>
              <a:rPr sz="3000" b="1">
                <a:solidFill>
                  <a:srgbClr val="FEFDFD"/>
                </a:solidFill>
              </a:rPr>
              <a:t>What we found deep dive: </a:t>
            </a:r>
            <a:r>
              <a:rPr sz="3000" b="1">
                <a:solidFill>
                  <a:srgbClr val="00CFFF"/>
                </a:solidFill>
              </a:rPr>
              <a:t>Scalable  Infrastructure</a:t>
            </a:r>
          </a:p>
        </p:txBody>
      </p:sp>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 name="image71.png"/>
          <p:cNvPicPr/>
          <p:nvPr/>
        </p:nvPicPr>
        <p:blipFill>
          <a:blip r:embed="rId3">
            <a:extLst/>
          </a:blip>
          <a:stretch>
            <a:fillRect/>
          </a:stretch>
        </p:blipFill>
        <p:spPr>
          <a:xfrm>
            <a:off x="2081996" y="920699"/>
            <a:ext cx="4980003" cy="3619249"/>
          </a:xfrm>
          <a:prstGeom prst="rect">
            <a:avLst/>
          </a:prstGeom>
          <a:ln w="12700">
            <a:miter lim="400000"/>
          </a:ln>
        </p:spPr>
      </p:pic>
      <p:sp>
        <p:nvSpPr>
          <p:cNvPr id="1065" name="Shape 1065"/>
          <p:cNvSpPr/>
          <p:nvPr/>
        </p:nvSpPr>
        <p:spPr>
          <a:xfrm>
            <a:off x="2229299" y="139500"/>
            <a:ext cx="4685401" cy="64169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ctr">
              <a:lnSpc>
                <a:spcPct val="110000"/>
              </a:lnSpc>
              <a:defRPr sz="3000" b="1"/>
            </a:lvl1pPr>
          </a:lstStyle>
          <a:p>
            <a:pPr lvl="0">
              <a:defRPr sz="1800" b="0">
                <a:solidFill>
                  <a:srgbClr val="000000"/>
                </a:solidFill>
              </a:defRPr>
            </a:pPr>
            <a:r>
              <a:rPr sz="3000" b="1">
                <a:solidFill>
                  <a:srgbClr val="1C304A"/>
                </a:solidFill>
              </a:rPr>
              <a:t>2013 Study projection</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p:cNvSpPr>
          <p:nvPr>
            <p:ph type="body" idx="1"/>
          </p:nvPr>
        </p:nvSpPr>
        <p:spPr>
          <a:xfrm>
            <a:off x="664150" y="876300"/>
            <a:ext cx="7810501" cy="3382500"/>
          </a:xfrm>
          <a:prstGeom prst="rect">
            <a:avLst/>
          </a:prstGeom>
        </p:spPr>
        <p:txBody>
          <a:bodyPr lIns="19050" tIns="19050" rIns="19050" bIns="19050"/>
          <a:lstStyle/>
          <a:p>
            <a:pPr lvl="0">
              <a:defRPr sz="1800" b="0">
                <a:solidFill>
                  <a:srgbClr val="000000"/>
                </a:solidFill>
              </a:defRPr>
            </a:pPr>
            <a:r>
              <a:rPr sz="3000" b="1">
                <a:solidFill>
                  <a:srgbClr val="1C304A"/>
                </a:solidFill>
              </a:rPr>
              <a:t>How can we modernize the e-filing system to get</a:t>
            </a:r>
            <a:r>
              <a:rPr sz="3000" b="1">
                <a:solidFill>
                  <a:srgbClr val="046B99"/>
                </a:solidFill>
              </a:rPr>
              <a:t> </a:t>
            </a:r>
            <a:r>
              <a:rPr sz="3000" b="1">
                <a:solidFill>
                  <a:srgbClr val="00CFFF"/>
                </a:solidFill>
              </a:rPr>
              <a:t>better quality data, be responsive to user needs, and handle increasing volumes of data?</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9" name="image72.png"/>
          <p:cNvPicPr/>
          <p:nvPr/>
        </p:nvPicPr>
        <p:blipFill>
          <a:blip r:embed="rId3">
            <a:extLst/>
          </a:blip>
          <a:stretch>
            <a:fillRect/>
          </a:stretch>
        </p:blipFill>
        <p:spPr>
          <a:xfrm>
            <a:off x="1521548" y="949973"/>
            <a:ext cx="6100904" cy="3859228"/>
          </a:xfrm>
          <a:prstGeom prst="rect">
            <a:avLst/>
          </a:prstGeom>
          <a:ln w="12700">
            <a:miter lim="400000"/>
          </a:ln>
        </p:spPr>
      </p:pic>
      <p:sp>
        <p:nvSpPr>
          <p:cNvPr id="1070" name="Shape 1070"/>
          <p:cNvSpPr/>
          <p:nvPr/>
        </p:nvSpPr>
        <p:spPr>
          <a:xfrm>
            <a:off x="0" y="386025"/>
            <a:ext cx="9144000" cy="64169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ctr">
              <a:lnSpc>
                <a:spcPct val="110000"/>
              </a:lnSpc>
              <a:defRPr sz="3000" b="1"/>
            </a:lvl1pPr>
          </a:lstStyle>
          <a:p>
            <a:pPr lvl="0">
              <a:defRPr sz="1800" b="0">
                <a:solidFill>
                  <a:srgbClr val="000000"/>
                </a:solidFill>
              </a:defRPr>
            </a:pPr>
            <a:r>
              <a:rPr sz="3000" b="1">
                <a:solidFill>
                  <a:srgbClr val="1C304A"/>
                </a:solidFill>
              </a:rPr>
              <a:t>2016 Study (actual data)</a:t>
            </a:r>
          </a:p>
        </p:txBody>
      </p:sp>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4" name="image73.png" descr="E-file summary records per day"/>
          <p:cNvPicPr/>
          <p:nvPr/>
        </p:nvPicPr>
        <p:blipFill>
          <a:blip r:embed="rId3">
            <a:extLst/>
          </a:blip>
          <a:stretch>
            <a:fillRect/>
          </a:stretch>
        </p:blipFill>
        <p:spPr>
          <a:xfrm>
            <a:off x="595861" y="-43201"/>
            <a:ext cx="7952280" cy="5229878"/>
          </a:xfrm>
          <a:prstGeom prst="rect">
            <a:avLst/>
          </a:prstGeom>
          <a:ln w="12700">
            <a:miter lim="400000"/>
          </a:ln>
        </p:spPr>
      </p:pic>
      <p:sp>
        <p:nvSpPr>
          <p:cNvPr id="1075" name="Shape 1075"/>
          <p:cNvSpPr/>
          <p:nvPr/>
        </p:nvSpPr>
        <p:spPr>
          <a:xfrm>
            <a:off x="0" y="386025"/>
            <a:ext cx="9144000" cy="64169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lgn="ctr">
              <a:lnSpc>
                <a:spcPct val="110000"/>
              </a:lnSpc>
              <a:defRPr sz="3000" b="1"/>
            </a:lvl1pPr>
          </a:lstStyle>
          <a:p>
            <a:pPr lvl="0">
              <a:defRPr sz="1800" b="0">
                <a:solidFill>
                  <a:srgbClr val="000000"/>
                </a:solidFill>
              </a:defRPr>
            </a:pPr>
            <a:r>
              <a:rPr sz="3000" b="1">
                <a:solidFill>
                  <a:srgbClr val="1C304A"/>
                </a:solidFill>
              </a:rPr>
              <a:t>E-filing records per day</a:t>
            </a:r>
          </a:p>
        </p:txBody>
      </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Shape 1079"/>
          <p:cNvSpPr>
            <a:spLocks noGrp="1"/>
          </p:cNvSpPr>
          <p:nvPr>
            <p:ph type="body" idx="1"/>
          </p:nvPr>
        </p:nvSpPr>
        <p:spPr>
          <a:xfrm>
            <a:off x="671452" y="649992"/>
            <a:ext cx="6856801" cy="418203"/>
          </a:xfrm>
          <a:prstGeom prst="rect">
            <a:avLst/>
          </a:prstGeom>
        </p:spPr>
        <p:txBody>
          <a:bodyPr lIns="19050" tIns="19050" rIns="19050" bIns="19050"/>
          <a:lstStyle>
            <a:lvl1pPr defTabSz="768094">
              <a:defRPr sz="2500"/>
            </a:lvl1pPr>
          </a:lstStyle>
          <a:p>
            <a:pPr lvl="0">
              <a:defRPr sz="1800" b="0">
                <a:solidFill>
                  <a:srgbClr val="000000"/>
                </a:solidFill>
              </a:defRPr>
            </a:pPr>
            <a:r>
              <a:rPr sz="2500" b="1">
                <a:solidFill>
                  <a:srgbClr val="1C304A"/>
                </a:solidFill>
              </a:rPr>
              <a:t>Impacts</a:t>
            </a:r>
          </a:p>
        </p:txBody>
      </p:sp>
      <p:sp>
        <p:nvSpPr>
          <p:cNvPr id="1080" name="Shape 1080"/>
          <p:cNvSpPr/>
          <p:nvPr/>
        </p:nvSpPr>
        <p:spPr>
          <a:xfrm>
            <a:off x="1730635" y="1503303"/>
            <a:ext cx="2661902" cy="6882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603504">
              <a:defRPr sz="1500"/>
            </a:lvl1pPr>
          </a:lstStyle>
          <a:p>
            <a:pPr lvl="0">
              <a:defRPr sz="1800">
                <a:solidFill>
                  <a:srgbClr val="000000"/>
                </a:solidFill>
              </a:defRPr>
            </a:pPr>
            <a:r>
              <a:rPr sz="1500">
                <a:solidFill>
                  <a:srgbClr val="1C304A"/>
                </a:solidFill>
              </a:rPr>
              <a:t>Storage and processing needs will increase at an increasing rate</a:t>
            </a:r>
          </a:p>
        </p:txBody>
      </p:sp>
      <p:sp>
        <p:nvSpPr>
          <p:cNvPr id="1081" name="Shape 1081"/>
          <p:cNvSpPr/>
          <p:nvPr/>
        </p:nvSpPr>
        <p:spPr>
          <a:xfrm>
            <a:off x="5591154" y="1479537"/>
            <a:ext cx="2661903" cy="321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defTabSz="411479">
              <a:defRPr sz="1000"/>
            </a:lvl1pPr>
          </a:lstStyle>
          <a:p>
            <a:pPr lvl="0">
              <a:defRPr sz="1800">
                <a:solidFill>
                  <a:srgbClr val="000000"/>
                </a:solidFill>
              </a:defRPr>
            </a:pPr>
            <a:r>
              <a:rPr sz="1000">
                <a:solidFill>
                  <a:srgbClr val="1C304A"/>
                </a:solidFill>
              </a:rPr>
              <a:t>Analysis more reliant on help from machines</a:t>
            </a:r>
          </a:p>
        </p:txBody>
      </p:sp>
      <p:pic>
        <p:nvPicPr>
          <p:cNvPr id="1082" name="image74.png"/>
          <p:cNvPicPr/>
          <p:nvPr/>
        </p:nvPicPr>
        <p:blipFill>
          <a:blip r:embed="rId3">
            <a:extLst/>
          </a:blip>
          <a:stretch>
            <a:fillRect/>
          </a:stretch>
        </p:blipFill>
        <p:spPr>
          <a:xfrm>
            <a:off x="7010440" y="5143486"/>
            <a:ext cx="517802" cy="517802"/>
          </a:xfrm>
          <a:prstGeom prst="rect">
            <a:avLst/>
          </a:prstGeom>
          <a:ln w="12700">
            <a:miter lim="400000"/>
          </a:ln>
        </p:spPr>
      </p:pic>
      <p:pic>
        <p:nvPicPr>
          <p:cNvPr id="1083" name="image75.png"/>
          <p:cNvPicPr/>
          <p:nvPr/>
        </p:nvPicPr>
        <p:blipFill>
          <a:blip r:embed="rId4">
            <a:extLst/>
          </a:blip>
          <a:stretch>
            <a:fillRect/>
          </a:stretch>
        </p:blipFill>
        <p:spPr>
          <a:xfrm>
            <a:off x="6088900" y="5318292"/>
            <a:ext cx="571502" cy="571502"/>
          </a:xfrm>
          <a:prstGeom prst="rect">
            <a:avLst/>
          </a:prstGeom>
          <a:ln w="12700">
            <a:miter lim="400000"/>
          </a:ln>
        </p:spPr>
      </p:pic>
      <p:pic>
        <p:nvPicPr>
          <p:cNvPr id="1084" name="image76.png"/>
          <p:cNvPicPr/>
          <p:nvPr/>
        </p:nvPicPr>
        <p:blipFill>
          <a:blip r:embed="rId5">
            <a:extLst/>
          </a:blip>
          <a:stretch>
            <a:fillRect/>
          </a:stretch>
        </p:blipFill>
        <p:spPr>
          <a:xfrm>
            <a:off x="2895600" y="5254842"/>
            <a:ext cx="571500" cy="571502"/>
          </a:xfrm>
          <a:prstGeom prst="rect">
            <a:avLst/>
          </a:prstGeom>
          <a:ln w="12700">
            <a:miter lim="400000"/>
          </a:ln>
        </p:spPr>
      </p:pic>
      <p:pic>
        <p:nvPicPr>
          <p:cNvPr id="1085" name="image77.png"/>
          <p:cNvPicPr/>
          <p:nvPr/>
        </p:nvPicPr>
        <p:blipFill>
          <a:blip r:embed="rId6">
            <a:extLst/>
          </a:blip>
          <a:stretch>
            <a:fillRect/>
          </a:stretch>
        </p:blipFill>
        <p:spPr>
          <a:xfrm>
            <a:off x="3619500" y="5254842"/>
            <a:ext cx="571500" cy="571502"/>
          </a:xfrm>
          <a:prstGeom prst="rect">
            <a:avLst/>
          </a:prstGeom>
          <a:ln w="12700">
            <a:miter lim="400000"/>
          </a:ln>
        </p:spPr>
      </p:pic>
      <p:pic>
        <p:nvPicPr>
          <p:cNvPr id="1086" name="image78.png"/>
          <p:cNvPicPr/>
          <p:nvPr/>
        </p:nvPicPr>
        <p:blipFill>
          <a:blip r:embed="rId7">
            <a:extLst/>
          </a:blip>
          <a:stretch>
            <a:fillRect/>
          </a:stretch>
        </p:blipFill>
        <p:spPr>
          <a:xfrm>
            <a:off x="1447800" y="5198054"/>
            <a:ext cx="571500" cy="571502"/>
          </a:xfrm>
          <a:prstGeom prst="rect">
            <a:avLst/>
          </a:prstGeom>
          <a:ln w="12700">
            <a:miter lim="400000"/>
          </a:ln>
        </p:spPr>
      </p:pic>
      <p:pic>
        <p:nvPicPr>
          <p:cNvPr id="1087" name="image79.png"/>
          <p:cNvPicPr/>
          <p:nvPr/>
        </p:nvPicPr>
        <p:blipFill>
          <a:blip r:embed="rId8">
            <a:extLst/>
          </a:blip>
          <a:stretch>
            <a:fillRect/>
          </a:stretch>
        </p:blipFill>
        <p:spPr>
          <a:xfrm>
            <a:off x="4343400" y="5254842"/>
            <a:ext cx="571500" cy="571502"/>
          </a:xfrm>
          <a:prstGeom prst="rect">
            <a:avLst/>
          </a:prstGeom>
          <a:ln w="12700">
            <a:miter lim="400000"/>
          </a:ln>
        </p:spPr>
      </p:pic>
      <p:pic>
        <p:nvPicPr>
          <p:cNvPr id="1088" name="image80.png"/>
          <p:cNvPicPr/>
          <p:nvPr/>
        </p:nvPicPr>
        <p:blipFill>
          <a:blip r:embed="rId9">
            <a:extLst/>
          </a:blip>
          <a:stretch>
            <a:fillRect/>
          </a:stretch>
        </p:blipFill>
        <p:spPr>
          <a:xfrm>
            <a:off x="5067300" y="5254842"/>
            <a:ext cx="571500" cy="571502"/>
          </a:xfrm>
          <a:prstGeom prst="rect">
            <a:avLst/>
          </a:prstGeom>
          <a:ln w="12700">
            <a:miter lim="400000"/>
          </a:ln>
        </p:spPr>
      </p:pic>
      <p:pic>
        <p:nvPicPr>
          <p:cNvPr id="1089" name="image81.png"/>
          <p:cNvPicPr/>
          <p:nvPr/>
        </p:nvPicPr>
        <p:blipFill>
          <a:blip r:embed="rId10">
            <a:extLst/>
          </a:blip>
          <a:stretch>
            <a:fillRect/>
          </a:stretch>
        </p:blipFill>
        <p:spPr>
          <a:xfrm>
            <a:off x="814499" y="1546804"/>
            <a:ext cx="571502" cy="571501"/>
          </a:xfrm>
          <a:prstGeom prst="rect">
            <a:avLst/>
          </a:prstGeom>
          <a:ln w="12700">
            <a:miter lim="400000"/>
          </a:ln>
        </p:spPr>
      </p:pic>
      <p:pic>
        <p:nvPicPr>
          <p:cNvPr id="1090" name="image82.png"/>
          <p:cNvPicPr/>
          <p:nvPr/>
        </p:nvPicPr>
        <p:blipFill>
          <a:blip r:embed="rId11">
            <a:extLst/>
          </a:blip>
          <a:stretch>
            <a:fillRect/>
          </a:stretch>
        </p:blipFill>
        <p:spPr>
          <a:xfrm>
            <a:off x="4832525" y="1503303"/>
            <a:ext cx="571502" cy="571501"/>
          </a:xfrm>
          <a:prstGeom prst="rect">
            <a:avLst/>
          </a:prstGeom>
          <a:ln w="12700">
            <a:miter lim="400000"/>
          </a:ln>
        </p:spPr>
      </p:pic>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p:cNvSpPr>
          <p:nvPr>
            <p:ph type="title"/>
          </p:nvPr>
        </p:nvSpPr>
        <p:spPr>
          <a:xfrm>
            <a:off x="311699" y="2150848"/>
            <a:ext cx="8520602" cy="841802"/>
          </a:xfrm>
          <a:prstGeom prst="rect">
            <a:avLst/>
          </a:prstGeom>
        </p:spPr>
        <p:txBody>
          <a:bodyPr/>
          <a:lstStyle/>
          <a:p>
            <a:pPr lvl="0" defTabSz="475487">
              <a:defRPr sz="1800"/>
            </a:pPr>
            <a:r>
              <a:rPr b="1">
                <a:solidFill>
                  <a:srgbClr val="1C304A"/>
                </a:solidFill>
                <a:latin typeface="+mj-lt"/>
                <a:ea typeface="+mj-ea"/>
                <a:cs typeface="+mj-cs"/>
                <a:sym typeface="Helvetica Neue"/>
              </a:rPr>
              <a:t>Storage and processing needs are likely to increase at an increasing rate</a:t>
            </a:r>
            <a:br>
              <a:rPr b="1">
                <a:solidFill>
                  <a:srgbClr val="1C304A"/>
                </a:solidFill>
                <a:latin typeface="+mj-lt"/>
                <a:ea typeface="+mj-ea"/>
                <a:cs typeface="+mj-cs"/>
                <a:sym typeface="Helvetica Neue"/>
              </a:rPr>
            </a:br>
            <a:endParaRPr b="1">
              <a:solidFill>
                <a:srgbClr val="1C304A"/>
              </a:solidFill>
              <a:latin typeface="+mj-lt"/>
              <a:ea typeface="+mj-ea"/>
              <a:cs typeface="+mj-cs"/>
              <a:sym typeface="Helvetica Neue"/>
            </a:endParaRPr>
          </a:p>
        </p:txBody>
      </p:sp>
      <p:pic>
        <p:nvPicPr>
          <p:cNvPr id="1095" name="image81.png"/>
          <p:cNvPicPr/>
          <p:nvPr/>
        </p:nvPicPr>
        <p:blipFill>
          <a:blip r:embed="rId3">
            <a:extLst/>
          </a:blip>
          <a:stretch>
            <a:fillRect/>
          </a:stretch>
        </p:blipFill>
        <p:spPr>
          <a:xfrm>
            <a:off x="4286250" y="1137429"/>
            <a:ext cx="571500" cy="571501"/>
          </a:xfrm>
          <a:prstGeom prst="rect">
            <a:avLst/>
          </a:prstGeom>
          <a:ln w="12700">
            <a:miter lim="400000"/>
          </a:ln>
        </p:spPr>
      </p:pic>
    </p:spTree>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Shape 1099"/>
          <p:cNvSpPr>
            <a:spLocks noGrp="1"/>
          </p:cNvSpPr>
          <p:nvPr>
            <p:ph type="title"/>
          </p:nvPr>
        </p:nvSpPr>
        <p:spPr>
          <a:xfrm>
            <a:off x="242324" y="2204573"/>
            <a:ext cx="8520602" cy="841803"/>
          </a:xfrm>
          <a:prstGeom prst="rect">
            <a:avLst/>
          </a:prstGeom>
        </p:spPr>
        <p:txBody>
          <a:bodyPr/>
          <a:lstStyle/>
          <a:p>
            <a:pPr lvl="0" defTabSz="299923">
              <a:defRPr sz="1800"/>
            </a:pPr>
            <a:r>
              <a:rPr sz="1148" b="1">
                <a:solidFill>
                  <a:srgbClr val="1C304A"/>
                </a:solidFill>
              </a:rPr>
              <a:t>Storage and processing needs are likely to increase at an increasing rate</a:t>
            </a:r>
          </a:p>
          <a:p>
            <a:pPr lvl="0" defTabSz="299923">
              <a:defRPr sz="1800"/>
            </a:pPr>
            <a:endParaRPr sz="1148" b="1">
              <a:solidFill>
                <a:srgbClr val="1C304A"/>
              </a:solidFill>
            </a:endParaRPr>
          </a:p>
          <a:p>
            <a:pPr lvl="0" defTabSz="299923">
              <a:defRPr sz="1800"/>
            </a:pPr>
            <a:r>
              <a:rPr sz="1148" b="1">
                <a:solidFill>
                  <a:srgbClr val="1C304A"/>
                </a:solidFill>
              </a:rPr>
              <a:t>Traffic has peaks and valleys.</a:t>
            </a:r>
            <a:br>
              <a:rPr sz="1148" b="1">
                <a:solidFill>
                  <a:srgbClr val="1C304A"/>
                </a:solidFill>
              </a:rPr>
            </a:br>
            <a:endParaRPr sz="1148" b="1">
              <a:solidFill>
                <a:srgbClr val="1C304A"/>
              </a:solidFill>
            </a:endParaRPr>
          </a:p>
        </p:txBody>
      </p:sp>
      <p:sp>
        <p:nvSpPr>
          <p:cNvPr id="1100" name="Shape 1100"/>
          <p:cNvSpPr/>
          <p:nvPr/>
        </p:nvSpPr>
        <p:spPr>
          <a:xfrm>
            <a:off x="311699" y="3769754"/>
            <a:ext cx="8520602" cy="70129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a:bodyPr>
          <a:lstStyle>
            <a:lvl1pPr algn="ctr" defTabSz="905255">
              <a:defRPr sz="3564" b="1">
                <a:solidFill>
                  <a:srgbClr val="00CFFF"/>
                </a:solidFill>
                <a:latin typeface="Arial"/>
                <a:ea typeface="Arial"/>
                <a:cs typeface="Arial"/>
                <a:sym typeface="Arial"/>
              </a:defRPr>
            </a:lvl1pPr>
          </a:lstStyle>
          <a:p>
            <a:pPr lvl="0">
              <a:defRPr sz="1800" b="0">
                <a:solidFill>
                  <a:srgbClr val="000000"/>
                </a:solidFill>
              </a:defRPr>
            </a:pPr>
            <a:r>
              <a:rPr sz="3564" b="1">
                <a:solidFill>
                  <a:srgbClr val="00CFFF"/>
                </a:solidFill>
              </a:rPr>
              <a:t>Keep moving to the cloud. </a:t>
            </a:r>
          </a:p>
        </p:txBody>
      </p:sp>
      <p:pic>
        <p:nvPicPr>
          <p:cNvPr id="1101" name="image81.png"/>
          <p:cNvPicPr/>
          <p:nvPr/>
        </p:nvPicPr>
        <p:blipFill>
          <a:blip r:embed="rId3">
            <a:extLst/>
          </a:blip>
          <a:stretch>
            <a:fillRect/>
          </a:stretch>
        </p:blipFill>
        <p:spPr>
          <a:xfrm>
            <a:off x="4286250" y="348587"/>
            <a:ext cx="571500" cy="571502"/>
          </a:xfrm>
          <a:prstGeom prst="rect">
            <a:avLst/>
          </a:prstGeom>
          <a:ln w="12700">
            <a:miter lim="400000"/>
          </a:ln>
        </p:spPr>
      </p:pic>
    </p:spTree>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title"/>
          </p:nvPr>
        </p:nvSpPr>
        <p:spPr>
          <a:xfrm>
            <a:off x="311699" y="3487401"/>
            <a:ext cx="8520602" cy="1266002"/>
          </a:xfrm>
          <a:prstGeom prst="rect">
            <a:avLst/>
          </a:prstGeom>
        </p:spPr>
        <p:txBody>
          <a:bodyPr/>
          <a:lstStyle/>
          <a:p>
            <a:pPr lvl="0"/>
            <a:endParaRPr/>
          </a:p>
        </p:txBody>
      </p:sp>
      <p:pic>
        <p:nvPicPr>
          <p:cNvPr id="1106" name="image65.png"/>
          <p:cNvPicPr/>
          <p:nvPr/>
        </p:nvPicPr>
        <p:blipFill>
          <a:blip r:embed="rId3">
            <a:extLst/>
          </a:blip>
          <a:stretch>
            <a:fillRect/>
          </a:stretch>
        </p:blipFill>
        <p:spPr>
          <a:xfrm>
            <a:off x="4286250" y="314091"/>
            <a:ext cx="571500" cy="571502"/>
          </a:xfrm>
          <a:prstGeom prst="rect">
            <a:avLst/>
          </a:prstGeom>
          <a:ln w="12700">
            <a:miter lim="400000"/>
          </a:ln>
        </p:spPr>
      </p:pic>
      <p:sp>
        <p:nvSpPr>
          <p:cNvPr id="1107" name="Shape 1107"/>
          <p:cNvSpPr/>
          <p:nvPr/>
        </p:nvSpPr>
        <p:spPr>
          <a:xfrm>
            <a:off x="890425" y="979525"/>
            <a:ext cx="7242300" cy="271467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a:bodyPr>
          <a:lstStyle/>
          <a:p>
            <a:pPr lvl="0">
              <a:defRPr sz="1800">
                <a:solidFill>
                  <a:srgbClr val="000000"/>
                </a:solidFill>
              </a:defRPr>
            </a:pPr>
            <a:r>
              <a:rPr sz="3600" b="1">
                <a:solidFill>
                  <a:srgbClr val="1C304A"/>
                </a:solidFill>
              </a:rPr>
              <a:t>By Cloud we mean:</a:t>
            </a:r>
            <a:endParaRPr sz="3600" b="1"/>
          </a:p>
          <a:p>
            <a:pPr lvl="0">
              <a:defRPr sz="1800">
                <a:solidFill>
                  <a:srgbClr val="000000"/>
                </a:solidFill>
              </a:defRPr>
            </a:pPr>
            <a:endParaRPr sz="3600" b="1"/>
          </a:p>
          <a:p>
            <a:pPr marL="457200" lvl="0" indent="-374650">
              <a:buClr>
                <a:srgbClr val="1C304A"/>
              </a:buClr>
              <a:buSzPct val="100000"/>
              <a:buFont typeface="Helvetica Neue"/>
              <a:buChar char="●"/>
              <a:defRPr sz="1800">
                <a:solidFill>
                  <a:srgbClr val="000000"/>
                </a:solidFill>
              </a:defRPr>
            </a:pPr>
            <a:r>
              <a:rPr sz="2300">
                <a:solidFill>
                  <a:srgbClr val="1C304A"/>
                </a:solidFill>
              </a:rPr>
              <a:t>Scalability</a:t>
            </a:r>
            <a:endParaRPr sz="3600"/>
          </a:p>
          <a:p>
            <a:pPr marL="457200" lvl="0" indent="-374650">
              <a:buClr>
                <a:srgbClr val="1C304A"/>
              </a:buClr>
              <a:buSzPct val="100000"/>
              <a:buFont typeface="Helvetica Neue"/>
              <a:buChar char="●"/>
              <a:defRPr sz="1800">
                <a:solidFill>
                  <a:srgbClr val="000000"/>
                </a:solidFill>
              </a:defRPr>
            </a:pPr>
            <a:r>
              <a:rPr sz="2300">
                <a:solidFill>
                  <a:srgbClr val="1C304A"/>
                </a:solidFill>
              </a:rPr>
              <a:t>Don’t worry about hardware</a:t>
            </a:r>
            <a:endParaRPr sz="3600"/>
          </a:p>
          <a:p>
            <a:pPr marL="457200" lvl="0" indent="-374650">
              <a:buClr>
                <a:srgbClr val="1C304A"/>
              </a:buClr>
              <a:buSzPct val="100000"/>
              <a:buFont typeface="Helvetica Neue"/>
              <a:buChar char="●"/>
              <a:defRPr sz="1800">
                <a:solidFill>
                  <a:srgbClr val="000000"/>
                </a:solidFill>
              </a:defRPr>
            </a:pPr>
            <a:r>
              <a:rPr sz="2300">
                <a:solidFill>
                  <a:srgbClr val="1C304A"/>
                </a:solidFill>
              </a:rPr>
              <a:t>Automated processes</a:t>
            </a:r>
            <a:br>
              <a:rPr sz="2300">
                <a:solidFill>
                  <a:srgbClr val="1C304A"/>
                </a:solidFill>
              </a:rPr>
            </a:br>
            <a:endParaRPr sz="2300">
              <a:solidFill>
                <a:srgbClr val="1C304A"/>
              </a:solidFill>
            </a:endParaRPr>
          </a:p>
        </p:txBody>
      </p:sp>
    </p:spTree>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1" name="image65.png"/>
          <p:cNvPicPr/>
          <p:nvPr/>
        </p:nvPicPr>
        <p:blipFill>
          <a:blip r:embed="rId3">
            <a:extLst/>
          </a:blip>
          <a:stretch>
            <a:fillRect/>
          </a:stretch>
        </p:blipFill>
        <p:spPr>
          <a:xfrm>
            <a:off x="4286250" y="314091"/>
            <a:ext cx="571500" cy="571502"/>
          </a:xfrm>
          <a:prstGeom prst="rect">
            <a:avLst/>
          </a:prstGeom>
          <a:ln w="12700">
            <a:miter lim="400000"/>
          </a:ln>
        </p:spPr>
      </p:pic>
      <p:sp>
        <p:nvSpPr>
          <p:cNvPr id="1112" name="Shape 1112"/>
          <p:cNvSpPr>
            <a:spLocks noGrp="1"/>
          </p:cNvSpPr>
          <p:nvPr>
            <p:ph type="title"/>
          </p:nvPr>
        </p:nvSpPr>
        <p:spPr>
          <a:xfrm>
            <a:off x="890425" y="1913862"/>
            <a:ext cx="7242300" cy="1608002"/>
          </a:xfrm>
          <a:prstGeom prst="rect">
            <a:avLst/>
          </a:prstGeom>
        </p:spPr>
        <p:txBody>
          <a:bodyPr/>
          <a:lstStyle/>
          <a:p>
            <a:pPr lvl="0" algn="l" defTabSz="429768">
              <a:defRPr sz="1800"/>
            </a:pPr>
            <a:r>
              <a:rPr sz="1600" b="1">
                <a:solidFill>
                  <a:srgbClr val="1C304A"/>
                </a:solidFill>
                <a:latin typeface="+mj-lt"/>
                <a:ea typeface="+mj-ea"/>
                <a:cs typeface="+mj-cs"/>
                <a:sym typeface="Helvetica Neue"/>
              </a:rPr>
              <a:t>Benefits:</a:t>
            </a:r>
          </a:p>
          <a:p>
            <a:pPr lvl="0" algn="l" defTabSz="429768">
              <a:defRPr sz="1800"/>
            </a:pPr>
            <a:endParaRPr sz="1600" b="1">
              <a:solidFill>
                <a:srgbClr val="1C304A"/>
              </a:solidFill>
              <a:latin typeface="+mj-lt"/>
              <a:ea typeface="+mj-ea"/>
              <a:cs typeface="+mj-cs"/>
              <a:sym typeface="Helvetica Neue"/>
            </a:endParaRPr>
          </a:p>
          <a:p>
            <a:pPr marL="176085" lvl="0" indent="-137286" algn="l" defTabSz="429768">
              <a:defRPr sz="1800"/>
            </a:pPr>
            <a:r>
              <a:rPr sz="1000">
                <a:solidFill>
                  <a:srgbClr val="1C304A"/>
                </a:solidFill>
                <a:latin typeface="+mj-lt"/>
                <a:ea typeface="+mj-ea"/>
                <a:cs typeface="+mj-cs"/>
                <a:sym typeface="Helvetica Neue"/>
              </a:rPr>
              <a:t>Handle more traffic</a:t>
            </a:r>
          </a:p>
          <a:p>
            <a:pPr marL="176085" lvl="0" indent="-137286" algn="l" defTabSz="429768">
              <a:defRPr sz="1800"/>
            </a:pPr>
            <a:r>
              <a:rPr sz="1000">
                <a:solidFill>
                  <a:srgbClr val="1C304A"/>
                </a:solidFill>
                <a:latin typeface="+mj-lt"/>
                <a:ea typeface="+mj-ea"/>
                <a:cs typeface="+mj-cs"/>
                <a:sym typeface="Helvetica Neue"/>
              </a:rPr>
              <a:t>Don’t worry about hardware</a:t>
            </a:r>
          </a:p>
          <a:p>
            <a:pPr marL="176085" lvl="0" indent="-137286" algn="l" defTabSz="429768">
              <a:defRPr sz="1800"/>
            </a:pPr>
            <a:r>
              <a:rPr sz="1000">
                <a:solidFill>
                  <a:srgbClr val="1C304A"/>
                </a:solidFill>
                <a:latin typeface="+mj-lt"/>
                <a:ea typeface="+mj-ea"/>
                <a:cs typeface="+mj-cs"/>
                <a:sym typeface="Helvetica Neue"/>
              </a:rPr>
              <a:t>Automating workflow</a:t>
            </a:r>
          </a:p>
          <a:p>
            <a:pPr marL="176085" lvl="0" indent="-137286" algn="l" defTabSz="429768">
              <a:defRPr sz="1800"/>
            </a:pPr>
            <a:r>
              <a:rPr sz="1000">
                <a:solidFill>
                  <a:srgbClr val="1C304A"/>
                </a:solidFill>
                <a:latin typeface="+mj-lt"/>
                <a:ea typeface="+mj-ea"/>
                <a:cs typeface="+mj-cs"/>
                <a:sym typeface="Helvetica Neue"/>
              </a:rPr>
              <a:t>Pro-rated pricing</a:t>
            </a:r>
            <a:br>
              <a:rPr sz="1000">
                <a:solidFill>
                  <a:srgbClr val="1C304A"/>
                </a:solidFill>
                <a:latin typeface="+mj-lt"/>
                <a:ea typeface="+mj-ea"/>
                <a:cs typeface="+mj-cs"/>
                <a:sym typeface="Helvetica Neue"/>
              </a:rPr>
            </a:br>
            <a:r>
              <a:rPr sz="1000">
                <a:solidFill>
                  <a:srgbClr val="1C304A"/>
                </a:solidFill>
                <a:latin typeface="+mj-lt"/>
                <a:ea typeface="+mj-ea"/>
                <a:cs typeface="+mj-cs"/>
                <a:sym typeface="Helvetica Neue"/>
              </a:rPr>
              <a:t/>
            </a:r>
            <a:br>
              <a:rPr sz="1000">
                <a:solidFill>
                  <a:srgbClr val="1C304A"/>
                </a:solidFill>
                <a:latin typeface="+mj-lt"/>
                <a:ea typeface="+mj-ea"/>
                <a:cs typeface="+mj-cs"/>
                <a:sym typeface="Helvetica Neue"/>
              </a:rPr>
            </a:br>
            <a:endParaRPr sz="1000">
              <a:solidFill>
                <a:srgbClr val="1C304A"/>
              </a:solidFill>
              <a:latin typeface="+mj-lt"/>
              <a:ea typeface="+mj-ea"/>
              <a:cs typeface="+mj-cs"/>
              <a:sym typeface="Helvetica Neue"/>
            </a:endParaRPr>
          </a:p>
        </p:txBody>
      </p:sp>
    </p:spTree>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p:nvPr>
        </p:nvSpPr>
        <p:spPr>
          <a:xfrm>
            <a:off x="311699" y="1347702"/>
            <a:ext cx="8520602" cy="841802"/>
          </a:xfrm>
          <a:prstGeom prst="rect">
            <a:avLst/>
          </a:prstGeom>
        </p:spPr>
        <p:txBody>
          <a:bodyPr/>
          <a:lstStyle>
            <a:lvl1pPr defTabSz="786383">
              <a:defRPr sz="3000" b="1">
                <a:solidFill>
                  <a:srgbClr val="1C304A"/>
                </a:solidFill>
                <a:latin typeface="+mj-lt"/>
                <a:ea typeface="+mj-ea"/>
                <a:cs typeface="+mj-cs"/>
                <a:sym typeface="Helvetica Neue"/>
              </a:defRPr>
            </a:lvl1pPr>
          </a:lstStyle>
          <a:p>
            <a:pPr lvl="0">
              <a:defRPr sz="1800" b="0">
                <a:solidFill>
                  <a:srgbClr val="000000"/>
                </a:solidFill>
              </a:defRPr>
            </a:pPr>
            <a:r>
              <a:rPr sz="3000" b="1">
                <a:solidFill>
                  <a:srgbClr val="1C304A"/>
                </a:solidFill>
              </a:rPr>
              <a:t>Analysis more reliant on help from machines</a:t>
            </a:r>
          </a:p>
        </p:txBody>
      </p:sp>
      <p:sp>
        <p:nvSpPr>
          <p:cNvPr id="1117" name="Shape 1117"/>
          <p:cNvSpPr/>
          <p:nvPr/>
        </p:nvSpPr>
        <p:spPr>
          <a:xfrm>
            <a:off x="311699" y="2860127"/>
            <a:ext cx="8520602" cy="72839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a:bodyPr>
          <a:lstStyle>
            <a:lvl1pPr algn="ctr" defTabSz="896111">
              <a:defRPr sz="3528" b="1">
                <a:solidFill>
                  <a:srgbClr val="00CFFF"/>
                </a:solidFill>
              </a:defRPr>
            </a:lvl1pPr>
          </a:lstStyle>
          <a:p>
            <a:pPr lvl="0">
              <a:defRPr sz="1800" b="0">
                <a:solidFill>
                  <a:srgbClr val="000000"/>
                </a:solidFill>
              </a:defRPr>
            </a:pPr>
            <a:r>
              <a:rPr sz="3528" b="1">
                <a:solidFill>
                  <a:srgbClr val="00CFFF"/>
                </a:solidFill>
              </a:rPr>
              <a:t>Optimize data intake for data analysis</a:t>
            </a:r>
          </a:p>
        </p:txBody>
      </p:sp>
      <p:pic>
        <p:nvPicPr>
          <p:cNvPr id="1118" name="image82.png"/>
          <p:cNvPicPr/>
          <p:nvPr/>
        </p:nvPicPr>
        <p:blipFill>
          <a:blip r:embed="rId3">
            <a:extLst/>
          </a:blip>
          <a:stretch>
            <a:fillRect/>
          </a:stretch>
        </p:blipFill>
        <p:spPr>
          <a:xfrm>
            <a:off x="4286250" y="436503"/>
            <a:ext cx="571500" cy="571502"/>
          </a:xfrm>
          <a:prstGeom prst="rect">
            <a:avLst/>
          </a:prstGeom>
          <a:ln w="12700">
            <a:miter lim="400000"/>
          </a:ln>
        </p:spPr>
      </p:pic>
    </p:spTree>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Shape 1122"/>
          <p:cNvSpPr>
            <a:spLocks noGrp="1"/>
          </p:cNvSpPr>
          <p:nvPr>
            <p:ph type="body" idx="1"/>
          </p:nvPr>
        </p:nvSpPr>
        <p:spPr>
          <a:xfrm>
            <a:off x="671449" y="650000"/>
            <a:ext cx="7091099" cy="418202"/>
          </a:xfrm>
          <a:prstGeom prst="rect">
            <a:avLst/>
          </a:prstGeom>
        </p:spPr>
        <p:txBody>
          <a:bodyPr lIns="19050" tIns="19050" rIns="19050" bIns="19050"/>
          <a:lstStyle/>
          <a:p>
            <a:pPr lvl="0" defTabSz="384047">
              <a:lnSpc>
                <a:spcPct val="100000"/>
              </a:lnSpc>
              <a:defRPr sz="1800" b="0">
                <a:solidFill>
                  <a:srgbClr val="000000"/>
                </a:solidFill>
              </a:defRPr>
            </a:pPr>
            <a:r>
              <a:rPr sz="1200" b="1">
                <a:solidFill>
                  <a:srgbClr val="00CFFF"/>
                </a:solidFill>
              </a:rPr>
              <a:t>Optimize data intake for data analysis</a:t>
            </a:r>
            <a:br>
              <a:rPr sz="1200" b="1">
                <a:solidFill>
                  <a:srgbClr val="00CFFF"/>
                </a:solidFill>
              </a:rPr>
            </a:br>
            <a:endParaRPr sz="1200" b="1">
              <a:solidFill>
                <a:srgbClr val="00CFFF"/>
              </a:solidFill>
            </a:endParaRPr>
          </a:p>
        </p:txBody>
      </p:sp>
      <p:sp>
        <p:nvSpPr>
          <p:cNvPr id="1123" name="Shape 1123"/>
          <p:cNvSpPr/>
          <p:nvPr/>
        </p:nvSpPr>
        <p:spPr>
          <a:xfrm>
            <a:off x="671452" y="1835811"/>
            <a:ext cx="6856801" cy="176370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p>
            <a:pPr marL="228600" lvl="0" indent="-234950">
              <a:lnSpc>
                <a:spcPct val="120000"/>
              </a:lnSpc>
              <a:spcBef>
                <a:spcPts val="900"/>
              </a:spcBef>
              <a:buClr>
                <a:srgbClr val="FEFDFD"/>
              </a:buClr>
              <a:buSzPct val="100000"/>
              <a:buFont typeface="Helvetica Neue"/>
              <a:buChar char="•"/>
              <a:defRPr sz="1800">
                <a:solidFill>
                  <a:srgbClr val="000000"/>
                </a:solidFill>
              </a:defRPr>
            </a:pPr>
            <a:r>
              <a:rPr sz="2300">
                <a:solidFill>
                  <a:srgbClr val="FEFDFD"/>
                </a:solidFill>
              </a:rPr>
              <a:t>Optimize data elements for analysis</a:t>
            </a:r>
          </a:p>
          <a:p>
            <a:pPr marL="228600" lvl="0" indent="-234950">
              <a:lnSpc>
                <a:spcPct val="120000"/>
              </a:lnSpc>
              <a:spcBef>
                <a:spcPts val="900"/>
              </a:spcBef>
              <a:buClr>
                <a:srgbClr val="FEFDFD"/>
              </a:buClr>
              <a:buSzPct val="100000"/>
              <a:buFont typeface="Helvetica Neue"/>
              <a:buChar char="•"/>
              <a:defRPr sz="1800">
                <a:solidFill>
                  <a:srgbClr val="000000"/>
                </a:solidFill>
              </a:defRPr>
            </a:pPr>
            <a:r>
              <a:rPr sz="2300">
                <a:solidFill>
                  <a:srgbClr val="FEFDFD"/>
                </a:solidFill>
              </a:rPr>
              <a:t>Better integrate paper into E-filing process</a:t>
            </a:r>
            <a:br>
              <a:rPr sz="2300">
                <a:solidFill>
                  <a:srgbClr val="FEFDFD"/>
                </a:solidFill>
              </a:rPr>
            </a:br>
            <a:endParaRPr sz="2300">
              <a:solidFill>
                <a:srgbClr val="FEFDFD"/>
              </a:solidFill>
            </a:endParaRPr>
          </a:p>
        </p:txBody>
      </p:sp>
      <p:sp>
        <p:nvSpPr>
          <p:cNvPr id="1124" name="Shape 1124"/>
          <p:cNvSpPr>
            <a:spLocks noGrp="1"/>
          </p:cNvSpPr>
          <p:nvPr>
            <p:ph type="sldNum" sz="quarter" idx="2"/>
          </p:nvPr>
        </p:nvSpPr>
        <p:spPr>
          <a:xfrm>
            <a:off x="8304700" y="4814887"/>
            <a:ext cx="149658" cy="137211"/>
          </a:xfrm>
          <a:prstGeom prst="rect">
            <a:avLst/>
          </a:prstGeom>
          <a:extLst>
            <a:ext uri="{C572A759-6A51-4108-AA02-DFA0A04FC94B}">
              <ma14:wrappingTextBoxFlag xmlns:ma14="http://schemas.microsoft.com/office/mac/drawingml/2011/main" val="1"/>
            </a:ext>
          </a:extLst>
        </p:spPr>
        <p:txBody>
          <a:bodyPr wrap="square" lIns="0" tIns="0" rIns="0" bIns="0">
            <a:normAutofit/>
          </a:bodyPr>
          <a:lstStyle/>
          <a:p>
            <a:pPr lvl="0">
              <a:defRPr sz="1800">
                <a:solidFill>
                  <a:srgbClr val="000000"/>
                </a:solidFill>
              </a:defRPr>
            </a:pPr>
            <a:fld id="{86CB4B4D-7CA3-9044-876B-883B54F8677D}" type="slidenum">
              <a:rPr sz="700">
                <a:solidFill>
                  <a:srgbClr val="00CFFF"/>
                </a:solidFill>
              </a:rPr>
              <a:t>48</a:t>
            </a:fld>
            <a:endParaRPr sz="700">
              <a:solidFill>
                <a:srgbClr val="00CFFF"/>
              </a:solidFill>
            </a:endParaRPr>
          </a:p>
        </p:txBody>
      </p:sp>
    </p:spTree>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a:spLocks noGrp="1"/>
          </p:cNvSpPr>
          <p:nvPr>
            <p:ph type="title"/>
          </p:nvPr>
        </p:nvSpPr>
        <p:spPr>
          <a:xfrm>
            <a:off x="311699" y="447018"/>
            <a:ext cx="8520602" cy="841802"/>
          </a:xfrm>
          <a:prstGeom prst="rect">
            <a:avLst/>
          </a:prstGeom>
        </p:spPr>
        <p:txBody>
          <a:bodyPr/>
          <a:lstStyle>
            <a:lvl1pPr defTabSz="539494">
              <a:defRPr sz="2100" b="1">
                <a:solidFill>
                  <a:srgbClr val="1C304A"/>
                </a:solidFill>
                <a:latin typeface="+mj-lt"/>
                <a:ea typeface="+mj-ea"/>
                <a:cs typeface="+mj-cs"/>
                <a:sym typeface="Helvetica Neue"/>
              </a:defRPr>
            </a:lvl1pPr>
          </a:lstStyle>
          <a:p>
            <a:pPr lvl="0">
              <a:defRPr sz="1800" b="0">
                <a:solidFill>
                  <a:srgbClr val="000000"/>
                </a:solidFill>
              </a:defRPr>
            </a:pPr>
            <a:r>
              <a:rPr sz="2100" b="1">
                <a:solidFill>
                  <a:srgbClr val="1C304A"/>
                </a:solidFill>
              </a:rPr>
              <a:t>Optimize data elements for analysis</a:t>
            </a:r>
          </a:p>
        </p:txBody>
      </p:sp>
      <p:pic>
        <p:nvPicPr>
          <p:cNvPr id="1129" name="image83.png"/>
          <p:cNvPicPr/>
          <p:nvPr/>
        </p:nvPicPr>
        <p:blipFill>
          <a:blip r:embed="rId3">
            <a:extLst/>
          </a:blip>
          <a:stretch>
            <a:fillRect/>
          </a:stretch>
        </p:blipFill>
        <p:spPr>
          <a:xfrm>
            <a:off x="1246911" y="1627146"/>
            <a:ext cx="6650175" cy="3549883"/>
          </a:xfrm>
          <a:prstGeom prst="rect">
            <a:avLst/>
          </a:prstGeom>
          <a:ln w="12700">
            <a:miter lim="400000"/>
          </a:ln>
        </p:spPr>
      </p:pic>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p:cNvSpPr>
          <p:nvPr>
            <p:ph type="body" idx="1"/>
          </p:nvPr>
        </p:nvSpPr>
        <p:spPr>
          <a:xfrm>
            <a:off x="666544" y="1938335"/>
            <a:ext cx="6455104" cy="990602"/>
          </a:xfrm>
          <a:prstGeom prst="rect">
            <a:avLst/>
          </a:prstGeom>
        </p:spPr>
        <p:txBody>
          <a:bodyPr lIns="19050" tIns="19050" rIns="19050" bIns="19050" anchor="ctr"/>
          <a:lstStyle>
            <a:lvl1pPr defTabSz="806499">
              <a:lnSpc>
                <a:spcPct val="100000"/>
              </a:lnSpc>
              <a:defRPr sz="6174">
                <a:solidFill>
                  <a:srgbClr val="00CFFF"/>
                </a:solidFill>
              </a:defRPr>
            </a:lvl1pPr>
          </a:lstStyle>
          <a:p>
            <a:pPr lvl="0">
              <a:defRPr sz="1800" b="0">
                <a:solidFill>
                  <a:srgbClr val="000000"/>
                </a:solidFill>
              </a:defRPr>
            </a:pPr>
            <a:r>
              <a:rPr sz="6174" b="1">
                <a:solidFill>
                  <a:srgbClr val="00CFFF"/>
                </a:solidFill>
              </a:rPr>
              <a:t>Our approach</a:t>
            </a:r>
          </a:p>
        </p:txBody>
      </p:sp>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Shape 1133"/>
          <p:cNvSpPr>
            <a:spLocks noGrp="1"/>
          </p:cNvSpPr>
          <p:nvPr>
            <p:ph type="title"/>
          </p:nvPr>
        </p:nvSpPr>
        <p:spPr>
          <a:xfrm>
            <a:off x="311699" y="447018"/>
            <a:ext cx="8520602" cy="841802"/>
          </a:xfrm>
          <a:prstGeom prst="rect">
            <a:avLst/>
          </a:prstGeom>
        </p:spPr>
        <p:txBody>
          <a:bodyPr/>
          <a:lstStyle>
            <a:lvl1pPr defTabSz="539494">
              <a:defRPr sz="2100" b="1">
                <a:solidFill>
                  <a:srgbClr val="1C304A"/>
                </a:solidFill>
                <a:latin typeface="+mj-lt"/>
                <a:ea typeface="+mj-ea"/>
                <a:cs typeface="+mj-cs"/>
                <a:sym typeface="Helvetica Neue"/>
              </a:defRPr>
            </a:lvl1pPr>
          </a:lstStyle>
          <a:p>
            <a:pPr lvl="0">
              <a:defRPr sz="1800" b="0">
                <a:solidFill>
                  <a:srgbClr val="000000"/>
                </a:solidFill>
              </a:defRPr>
            </a:pPr>
            <a:r>
              <a:rPr sz="2100" b="1">
                <a:solidFill>
                  <a:srgbClr val="1C304A"/>
                </a:solidFill>
              </a:rPr>
              <a:t>Optimize data elements for analysis</a:t>
            </a:r>
          </a:p>
        </p:txBody>
      </p:sp>
      <p:pic>
        <p:nvPicPr>
          <p:cNvPr id="1134" name="image84.png"/>
          <p:cNvPicPr/>
          <p:nvPr/>
        </p:nvPicPr>
        <p:blipFill>
          <a:blip r:embed="rId3">
            <a:extLst/>
          </a:blip>
          <a:stretch>
            <a:fillRect/>
          </a:stretch>
        </p:blipFill>
        <p:spPr>
          <a:xfrm>
            <a:off x="152400" y="1441218"/>
            <a:ext cx="8717689" cy="3549883"/>
          </a:xfrm>
          <a:prstGeom prst="rect">
            <a:avLst/>
          </a:prstGeom>
          <a:ln w="12700">
            <a:miter lim="400000"/>
          </a:ln>
        </p:spPr>
      </p:pic>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C304A"/>
        </a:solidFill>
        <a:effectLst/>
      </p:bgPr>
    </p:bg>
    <p:spTree>
      <p:nvGrpSpPr>
        <p:cNvPr id="1" name=""/>
        <p:cNvGrpSpPr/>
        <p:nvPr/>
      </p:nvGrpSpPr>
      <p:grpSpPr>
        <a:xfrm>
          <a:off x="0" y="0"/>
          <a:ext cx="0" cy="0"/>
          <a:chOff x="0" y="0"/>
          <a:chExt cx="0" cy="0"/>
        </a:xfrm>
      </p:grpSpPr>
      <p:sp>
        <p:nvSpPr>
          <p:cNvPr id="1138" name="Shape 1138"/>
          <p:cNvSpPr>
            <a:spLocks noGrp="1"/>
          </p:cNvSpPr>
          <p:nvPr>
            <p:ph type="title"/>
          </p:nvPr>
        </p:nvSpPr>
        <p:spPr>
          <a:xfrm>
            <a:off x="712849" y="1114175"/>
            <a:ext cx="7386602" cy="1172402"/>
          </a:xfrm>
          <a:prstGeom prst="rect">
            <a:avLst/>
          </a:prstGeom>
        </p:spPr>
        <p:txBody>
          <a:bodyPr/>
          <a:lstStyle>
            <a:lvl1pPr>
              <a:defRPr>
                <a:solidFill>
                  <a:srgbClr val="00CFFF"/>
                </a:solidFill>
              </a:defRPr>
            </a:lvl1pPr>
          </a:lstStyle>
          <a:p>
            <a:pPr lvl="0">
              <a:defRPr sz="1800" b="0">
                <a:solidFill>
                  <a:srgbClr val="000000"/>
                </a:solidFill>
              </a:defRPr>
            </a:pPr>
            <a:r>
              <a:rPr sz="3200" b="1">
                <a:solidFill>
                  <a:srgbClr val="00CFFF"/>
                </a:solidFill>
              </a:rPr>
              <a:t>Better integrate paper into the E-filing process</a:t>
            </a:r>
          </a:p>
        </p:txBody>
      </p:sp>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2" name="image85.png"/>
          <p:cNvPicPr/>
          <p:nvPr/>
        </p:nvPicPr>
        <p:blipFill>
          <a:blip r:embed="rId3" cstate="print">
            <a:extLst>
              <a:ext uri="{28A0092B-C50C-407E-A947-70E740481C1C}">
                <a14:useLocalDpi xmlns:a14="http://schemas.microsoft.com/office/drawing/2010/main"/>
              </a:ext>
            </a:extLst>
          </a:blip>
          <a:stretch>
            <a:fillRect/>
          </a:stretch>
        </p:blipFill>
        <p:spPr>
          <a:xfrm>
            <a:off x="152400" y="512062"/>
            <a:ext cx="7382579" cy="2132753"/>
          </a:xfrm>
          <a:prstGeom prst="rect">
            <a:avLst/>
          </a:prstGeom>
          <a:ln w="12700">
            <a:miter lim="400000"/>
          </a:ln>
        </p:spPr>
      </p:pic>
      <p:pic>
        <p:nvPicPr>
          <p:cNvPr id="1143" name="image86.png"/>
          <p:cNvPicPr/>
          <p:nvPr/>
        </p:nvPicPr>
        <p:blipFill>
          <a:blip r:embed="rId4" cstate="print">
            <a:extLst>
              <a:ext uri="{28A0092B-C50C-407E-A947-70E740481C1C}">
                <a14:useLocalDpi xmlns:a14="http://schemas.microsoft.com/office/drawing/2010/main"/>
              </a:ext>
            </a:extLst>
          </a:blip>
          <a:stretch>
            <a:fillRect/>
          </a:stretch>
        </p:blipFill>
        <p:spPr>
          <a:xfrm>
            <a:off x="152400" y="2858348"/>
            <a:ext cx="8452406" cy="2132754"/>
          </a:xfrm>
          <a:prstGeom prst="rect">
            <a:avLst/>
          </a:prstGeom>
          <a:ln w="12700">
            <a:miter lim="400000"/>
          </a:ln>
        </p:spPr>
      </p:pic>
      <p:sp>
        <p:nvSpPr>
          <p:cNvPr id="1144" name="Shape 1144"/>
          <p:cNvSpPr/>
          <p:nvPr/>
        </p:nvSpPr>
        <p:spPr>
          <a:xfrm>
            <a:off x="150875" y="2840732"/>
            <a:ext cx="8942701" cy="1"/>
          </a:xfrm>
          <a:prstGeom prst="line">
            <a:avLst/>
          </a:prstGeom>
          <a:ln>
            <a:solidFill>
              <a:srgbClr val="53585F"/>
            </a:solidFill>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1145" name="Shape 1145"/>
          <p:cNvSpPr>
            <a:spLocks noGrp="1"/>
          </p:cNvSpPr>
          <p:nvPr>
            <p:ph type="title"/>
          </p:nvPr>
        </p:nvSpPr>
        <p:spPr>
          <a:xfrm>
            <a:off x="959875" y="-54877"/>
            <a:ext cx="7382700" cy="877804"/>
          </a:xfrm>
          <a:prstGeom prst="rect">
            <a:avLst/>
          </a:prstGeom>
        </p:spPr>
        <p:txBody>
          <a:bodyPr/>
          <a:lstStyle>
            <a:lvl1pPr>
              <a:defRPr sz="2400" b="1">
                <a:solidFill>
                  <a:srgbClr val="1C304A"/>
                </a:solidFill>
                <a:latin typeface="+mj-lt"/>
                <a:ea typeface="+mj-ea"/>
                <a:cs typeface="+mj-cs"/>
                <a:sym typeface="Helvetica Neue"/>
              </a:defRPr>
            </a:lvl1pPr>
          </a:lstStyle>
          <a:p>
            <a:pPr lvl="0">
              <a:defRPr sz="1800" b="0">
                <a:solidFill>
                  <a:srgbClr val="000000"/>
                </a:solidFill>
              </a:defRPr>
            </a:pPr>
            <a:r>
              <a:rPr sz="2400" b="1">
                <a:solidFill>
                  <a:srgbClr val="1C304A"/>
                </a:solidFill>
              </a:rPr>
              <a:t>E-Filing (top) versus paper process (bottom)</a:t>
            </a:r>
          </a:p>
        </p:txBody>
      </p:sp>
    </p:spTree>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9" name="image87.png"/>
          <p:cNvPicPr/>
          <p:nvPr/>
        </p:nvPicPr>
        <p:blipFill>
          <a:blip r:embed="rId3" cstate="print">
            <a:extLst>
              <a:ext uri="{28A0092B-C50C-407E-A947-70E740481C1C}">
                <a14:useLocalDpi xmlns:a14="http://schemas.microsoft.com/office/drawing/2010/main"/>
              </a:ext>
            </a:extLst>
          </a:blip>
          <a:stretch>
            <a:fillRect/>
          </a:stretch>
        </p:blipFill>
        <p:spPr>
          <a:xfrm>
            <a:off x="2831981" y="152400"/>
            <a:ext cx="3480037" cy="4838700"/>
          </a:xfrm>
          <a:prstGeom prst="rect">
            <a:avLst/>
          </a:prstGeom>
          <a:ln w="12700">
            <a:miter lim="400000"/>
          </a:ln>
        </p:spPr>
      </p:pic>
    </p:spTree>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3" name="image88.png"/>
          <p:cNvPicPr/>
          <p:nvPr/>
        </p:nvPicPr>
        <p:blipFill>
          <a:blip r:embed="rId3" cstate="print">
            <a:extLst>
              <a:ext uri="{28A0092B-C50C-407E-A947-70E740481C1C}">
                <a14:useLocalDpi xmlns:a14="http://schemas.microsoft.com/office/drawing/2010/main"/>
              </a:ext>
            </a:extLst>
          </a:blip>
          <a:stretch>
            <a:fillRect/>
          </a:stretch>
        </p:blipFill>
        <p:spPr>
          <a:xfrm>
            <a:off x="1825525" y="1852925"/>
            <a:ext cx="6572379" cy="4455377"/>
          </a:xfrm>
          <a:prstGeom prst="rect">
            <a:avLst/>
          </a:prstGeom>
          <a:ln w="12700">
            <a:miter lim="400000"/>
          </a:ln>
        </p:spPr>
      </p:pic>
      <p:pic>
        <p:nvPicPr>
          <p:cNvPr id="1154" name="image89.png"/>
          <p:cNvPicPr/>
          <p:nvPr/>
        </p:nvPicPr>
        <p:blipFill>
          <a:blip r:embed="rId4" cstate="print">
            <a:extLst>
              <a:ext uri="{28A0092B-C50C-407E-A947-70E740481C1C}">
                <a14:useLocalDpi xmlns:a14="http://schemas.microsoft.com/office/drawing/2010/main"/>
              </a:ext>
            </a:extLst>
          </a:blip>
          <a:stretch>
            <a:fillRect/>
          </a:stretch>
        </p:blipFill>
        <p:spPr>
          <a:xfrm>
            <a:off x="1825525" y="-1316350"/>
            <a:ext cx="6572402" cy="4455375"/>
          </a:xfrm>
          <a:prstGeom prst="rect">
            <a:avLst/>
          </a:prstGeom>
          <a:ln w="12700">
            <a:miter lim="400000"/>
          </a:ln>
        </p:spPr>
      </p:pic>
      <p:sp>
        <p:nvSpPr>
          <p:cNvPr id="1155" name="Shape 1155"/>
          <p:cNvSpPr/>
          <p:nvPr/>
        </p:nvSpPr>
        <p:spPr>
          <a:xfrm>
            <a:off x="150875" y="2974082"/>
            <a:ext cx="8942701" cy="1"/>
          </a:xfrm>
          <a:prstGeom prst="line">
            <a:avLst/>
          </a:prstGeom>
          <a:ln w="38100">
            <a:solidFill>
              <a:srgbClr val="53585F"/>
            </a:solidFill>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1156" name="Shape 1156"/>
          <p:cNvSpPr/>
          <p:nvPr/>
        </p:nvSpPr>
        <p:spPr>
          <a:xfrm>
            <a:off x="2628900" y="38100"/>
            <a:ext cx="2304901" cy="4857602"/>
          </a:xfrm>
          <a:prstGeom prst="roundRect">
            <a:avLst>
              <a:gd name="adj" fmla="val 16667"/>
            </a:avLst>
          </a:prstGeom>
          <a:ln w="19050">
            <a:solidFill>
              <a:srgbClr val="980000"/>
            </a:solidFill>
          </a:ln>
        </p:spPr>
        <p:txBody>
          <a:bodyPr lIns="0" tIns="0" rIns="0" bIns="0" anchor="ctr"/>
          <a:lstStyle/>
          <a:p>
            <a:pPr lvl="0">
              <a:defRPr>
                <a:solidFill>
                  <a:srgbClr val="000000"/>
                </a:solidFill>
                <a:latin typeface="Arial"/>
                <a:ea typeface="Arial"/>
                <a:cs typeface="Arial"/>
                <a:sym typeface="Arial"/>
              </a:defRPr>
            </a:pPr>
            <a:endParaRPr/>
          </a:p>
        </p:txBody>
      </p:sp>
    </p:spTree>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0" name="image90.png"/>
          <p:cNvPicPr/>
          <p:nvPr/>
        </p:nvPicPr>
        <p:blipFill>
          <a:blip r:embed="rId3" cstate="print">
            <a:extLst>
              <a:ext uri="{28A0092B-C50C-407E-A947-70E740481C1C}">
                <a14:useLocalDpi xmlns:a14="http://schemas.microsoft.com/office/drawing/2010/main"/>
              </a:ext>
            </a:extLst>
          </a:blip>
          <a:stretch>
            <a:fillRect/>
          </a:stretch>
        </p:blipFill>
        <p:spPr>
          <a:xfrm>
            <a:off x="2851536" y="152400"/>
            <a:ext cx="3440926" cy="4838702"/>
          </a:xfrm>
          <a:prstGeom prst="rect">
            <a:avLst/>
          </a:prstGeom>
          <a:ln w="12700">
            <a:miter lim="400000"/>
          </a:ln>
        </p:spPr>
      </p:pic>
    </p:spTree>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 name="image86.png"/>
          <p:cNvPicPr/>
          <p:nvPr/>
        </p:nvPicPr>
        <p:blipFill>
          <a:blip r:embed="rId3" cstate="print">
            <a:extLst>
              <a:ext uri="{28A0092B-C50C-407E-A947-70E740481C1C}">
                <a14:useLocalDpi xmlns:a14="http://schemas.microsoft.com/office/drawing/2010/main"/>
              </a:ext>
            </a:extLst>
          </a:blip>
          <a:stretch>
            <a:fillRect/>
          </a:stretch>
        </p:blipFill>
        <p:spPr>
          <a:xfrm>
            <a:off x="150874" y="622621"/>
            <a:ext cx="8452406" cy="2132757"/>
          </a:xfrm>
          <a:prstGeom prst="rect">
            <a:avLst/>
          </a:prstGeom>
          <a:ln w="12700">
            <a:miter lim="400000"/>
          </a:ln>
        </p:spPr>
      </p:pic>
      <p:sp>
        <p:nvSpPr>
          <p:cNvPr id="1165" name="Shape 1165"/>
          <p:cNvSpPr/>
          <p:nvPr/>
        </p:nvSpPr>
        <p:spPr>
          <a:xfrm>
            <a:off x="150875" y="2840732"/>
            <a:ext cx="8942701" cy="1"/>
          </a:xfrm>
          <a:prstGeom prst="line">
            <a:avLst/>
          </a:prstGeom>
          <a:ln>
            <a:solidFill>
              <a:srgbClr val="53585F"/>
            </a:solidFill>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1166" name="Shape 1166"/>
          <p:cNvSpPr>
            <a:spLocks noGrp="1"/>
          </p:cNvSpPr>
          <p:nvPr>
            <p:ph type="title"/>
          </p:nvPr>
        </p:nvSpPr>
        <p:spPr>
          <a:xfrm>
            <a:off x="404700" y="-54877"/>
            <a:ext cx="8334600" cy="877804"/>
          </a:xfrm>
          <a:prstGeom prst="rect">
            <a:avLst/>
          </a:prstGeom>
        </p:spPr>
        <p:txBody>
          <a:bodyPr/>
          <a:lstStyle>
            <a:lvl1pPr>
              <a:defRPr sz="2300" b="1">
                <a:solidFill>
                  <a:srgbClr val="1C304A"/>
                </a:solidFill>
                <a:latin typeface="+mj-lt"/>
                <a:ea typeface="+mj-ea"/>
                <a:cs typeface="+mj-cs"/>
                <a:sym typeface="Helvetica Neue"/>
              </a:defRPr>
            </a:lvl1pPr>
          </a:lstStyle>
          <a:p>
            <a:pPr lvl="0">
              <a:defRPr sz="1800" b="0">
                <a:solidFill>
                  <a:srgbClr val="000000"/>
                </a:solidFill>
              </a:defRPr>
            </a:pPr>
            <a:r>
              <a:rPr sz="2300" b="1">
                <a:solidFill>
                  <a:srgbClr val="1C304A"/>
                </a:solidFill>
              </a:rPr>
              <a:t>Paper process automation and machine readable process</a:t>
            </a:r>
          </a:p>
        </p:txBody>
      </p:sp>
      <p:pic>
        <p:nvPicPr>
          <p:cNvPr id="1167" name="image91.png"/>
          <p:cNvPicPr/>
          <p:nvPr/>
        </p:nvPicPr>
        <p:blipFill>
          <a:blip r:embed="rId4" cstate="print">
            <a:extLst>
              <a:ext uri="{28A0092B-C50C-407E-A947-70E740481C1C}">
                <a14:useLocalDpi xmlns:a14="http://schemas.microsoft.com/office/drawing/2010/main"/>
              </a:ext>
            </a:extLst>
          </a:blip>
          <a:stretch>
            <a:fillRect/>
          </a:stretch>
        </p:blipFill>
        <p:spPr>
          <a:xfrm>
            <a:off x="152400" y="2907776"/>
            <a:ext cx="7211505" cy="2083324"/>
          </a:xfrm>
          <a:prstGeom prst="rect">
            <a:avLst/>
          </a:prstGeom>
          <a:ln w="12700">
            <a:miter lim="400000"/>
          </a:ln>
        </p:spPr>
      </p:pic>
    </p:spTree>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a:spLocks noGrp="1"/>
          </p:cNvSpPr>
          <p:nvPr>
            <p:ph type="title"/>
          </p:nvPr>
        </p:nvSpPr>
        <p:spPr>
          <a:xfrm>
            <a:off x="712849" y="675035"/>
            <a:ext cx="7386602" cy="3732903"/>
          </a:xfrm>
          <a:prstGeom prst="rect">
            <a:avLst/>
          </a:prstGeom>
        </p:spPr>
        <p:txBody>
          <a:bodyPr/>
          <a:lstStyle/>
          <a:p>
            <a:pPr lvl="0">
              <a:defRPr sz="1800" b="0">
                <a:solidFill>
                  <a:srgbClr val="000000"/>
                </a:solidFill>
              </a:defRPr>
            </a:pPr>
            <a:r>
              <a:rPr sz="3200" b="1">
                <a:solidFill>
                  <a:srgbClr val="16263B"/>
                </a:solidFill>
              </a:rPr>
              <a:t>To recap:</a:t>
            </a:r>
            <a:r>
              <a:rPr sz="3200" b="1">
                <a:solidFill>
                  <a:srgbClr val="FFFFFF"/>
                </a:solidFill>
              </a:rPr>
              <a:t> </a:t>
            </a:r>
          </a:p>
          <a:p>
            <a:pPr lvl="0">
              <a:defRPr sz="1800" b="0">
                <a:solidFill>
                  <a:srgbClr val="000000"/>
                </a:solidFill>
              </a:defRPr>
            </a:pPr>
            <a:endParaRPr sz="3200" b="1">
              <a:solidFill>
                <a:srgbClr val="FFFFFF"/>
              </a:solidFill>
            </a:endParaRPr>
          </a:p>
          <a:p>
            <a:pPr marL="374650" lvl="0" indent="-292100">
              <a:defRPr sz="1800" b="0">
                <a:solidFill>
                  <a:srgbClr val="000000"/>
                </a:solidFill>
              </a:defRPr>
            </a:pPr>
            <a:r>
              <a:rPr sz="2300" b="1">
                <a:solidFill>
                  <a:srgbClr val="FFFFFF"/>
                </a:solidFill>
              </a:rPr>
              <a:t>The data is growing exponentially.</a:t>
            </a:r>
          </a:p>
          <a:p>
            <a:pPr marL="374650" lvl="0" indent="-292100">
              <a:defRPr sz="1800" b="0">
                <a:solidFill>
                  <a:srgbClr val="000000"/>
                </a:solidFill>
              </a:defRPr>
            </a:pPr>
            <a:r>
              <a:rPr sz="2300" b="1">
                <a:solidFill>
                  <a:srgbClr val="FFFFFF"/>
                </a:solidFill>
              </a:rPr>
              <a:t>There are data quality issues that make it harder to analyze.</a:t>
            </a:r>
          </a:p>
          <a:p>
            <a:pPr marL="374650" lvl="0" indent="-292100">
              <a:defRPr sz="1800" b="0">
                <a:solidFill>
                  <a:srgbClr val="000000"/>
                </a:solidFill>
              </a:defRPr>
            </a:pPr>
            <a:r>
              <a:rPr sz="2300" b="1">
                <a:solidFill>
                  <a:srgbClr val="1C304A"/>
                </a:solidFill>
              </a:rPr>
              <a:t>Accelerate the improvements to the filer experience, modernizing intake, and continue moving toward scalable processes </a:t>
            </a:r>
          </a:p>
        </p:txBody>
      </p:sp>
    </p:spTree>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Shape 1175"/>
          <p:cNvSpPr>
            <a:spLocks noGrp="1"/>
          </p:cNvSpPr>
          <p:nvPr>
            <p:ph type="body" idx="1"/>
          </p:nvPr>
        </p:nvSpPr>
        <p:spPr>
          <a:xfrm>
            <a:off x="666544" y="1938335"/>
            <a:ext cx="6455104" cy="990602"/>
          </a:xfrm>
          <a:prstGeom prst="rect">
            <a:avLst/>
          </a:prstGeom>
        </p:spPr>
        <p:txBody>
          <a:bodyPr lIns="19050" tIns="19050" rIns="19050" bIns="19050" anchor="ctr"/>
          <a:lstStyle>
            <a:lvl1pPr defTabSz="640079">
              <a:lnSpc>
                <a:spcPct val="100000"/>
              </a:lnSpc>
              <a:defRPr sz="4900">
                <a:solidFill>
                  <a:srgbClr val="00CFFF"/>
                </a:solidFill>
              </a:defRPr>
            </a:lvl1pPr>
          </a:lstStyle>
          <a:p>
            <a:pPr lvl="0">
              <a:defRPr sz="1800" b="0">
                <a:solidFill>
                  <a:srgbClr val="000000"/>
                </a:solidFill>
              </a:defRPr>
            </a:pPr>
            <a:r>
              <a:rPr sz="4900" b="1">
                <a:solidFill>
                  <a:srgbClr val="00CFFF"/>
                </a:solidFill>
              </a:rPr>
              <a:t>How to move forward</a:t>
            </a:r>
          </a:p>
        </p:txBody>
      </p:sp>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Shape 1179"/>
          <p:cNvSpPr>
            <a:spLocks noGrp="1"/>
          </p:cNvSpPr>
          <p:nvPr>
            <p:ph type="title"/>
          </p:nvPr>
        </p:nvSpPr>
        <p:spPr>
          <a:xfrm>
            <a:off x="712849" y="536205"/>
            <a:ext cx="7386602" cy="3732903"/>
          </a:xfrm>
          <a:prstGeom prst="rect">
            <a:avLst/>
          </a:prstGeom>
        </p:spPr>
        <p:txBody>
          <a:bodyPr/>
          <a:lstStyle/>
          <a:p>
            <a:pPr lvl="0"/>
            <a:endParaRPr/>
          </a:p>
        </p:txBody>
      </p:sp>
      <p:sp>
        <p:nvSpPr>
          <p:cNvPr id="1180" name="Shape 1180"/>
          <p:cNvSpPr>
            <a:spLocks noGrp="1"/>
          </p:cNvSpPr>
          <p:nvPr>
            <p:ph type="body" idx="1"/>
          </p:nvPr>
        </p:nvSpPr>
        <p:spPr>
          <a:xfrm>
            <a:off x="746072" y="292248"/>
            <a:ext cx="5017500" cy="667503"/>
          </a:xfrm>
          <a:prstGeom prst="rect">
            <a:avLst/>
          </a:prstGeom>
        </p:spPr>
        <p:txBody>
          <a:bodyPr/>
          <a:lstStyle/>
          <a:p>
            <a:pPr lvl="0"/>
            <a:endParaRPr/>
          </a:p>
        </p:txBody>
      </p:sp>
      <p:pic>
        <p:nvPicPr>
          <p:cNvPr id="1181" name="image44.png"/>
          <p:cNvPicPr/>
          <p:nvPr/>
        </p:nvPicPr>
        <p:blipFill>
          <a:blip r:embed="rId3">
            <a:extLst/>
          </a:blip>
          <a:stretch>
            <a:fillRect/>
          </a:stretch>
        </p:blipFill>
        <p:spPr>
          <a:xfrm>
            <a:off x="13274" y="29874"/>
            <a:ext cx="9143998" cy="5083749"/>
          </a:xfrm>
          <a:prstGeom prst="rect">
            <a:avLst/>
          </a:prstGeom>
          <a:ln w="12700">
            <a:miter lim="400000"/>
          </a:ln>
        </p:spPr>
      </p:pic>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Shape 858"/>
          <p:cNvSpPr>
            <a:spLocks noGrp="1"/>
          </p:cNvSpPr>
          <p:nvPr>
            <p:ph type="title"/>
          </p:nvPr>
        </p:nvSpPr>
        <p:spPr>
          <a:xfrm>
            <a:off x="712849" y="536205"/>
            <a:ext cx="7386602" cy="3732903"/>
          </a:xfrm>
          <a:prstGeom prst="rect">
            <a:avLst/>
          </a:prstGeom>
        </p:spPr>
        <p:txBody>
          <a:bodyPr/>
          <a:lstStyle/>
          <a:p>
            <a:pPr lvl="0"/>
            <a:endParaRPr/>
          </a:p>
        </p:txBody>
      </p:sp>
      <p:sp>
        <p:nvSpPr>
          <p:cNvPr id="859" name="Shape 859"/>
          <p:cNvSpPr>
            <a:spLocks noGrp="1"/>
          </p:cNvSpPr>
          <p:nvPr>
            <p:ph type="body" idx="1"/>
          </p:nvPr>
        </p:nvSpPr>
        <p:spPr>
          <a:xfrm>
            <a:off x="746072" y="292248"/>
            <a:ext cx="5017500" cy="667503"/>
          </a:xfrm>
          <a:prstGeom prst="rect">
            <a:avLst/>
          </a:prstGeom>
        </p:spPr>
        <p:txBody>
          <a:bodyPr/>
          <a:lstStyle/>
          <a:p>
            <a:pPr lvl="0"/>
            <a:endParaRPr/>
          </a:p>
        </p:txBody>
      </p:sp>
      <p:pic>
        <p:nvPicPr>
          <p:cNvPr id="860" name="image44.png"/>
          <p:cNvPicPr/>
          <p:nvPr/>
        </p:nvPicPr>
        <p:blipFill>
          <a:blip r:embed="rId3">
            <a:extLst/>
          </a:blip>
          <a:stretch>
            <a:fillRect/>
          </a:stretch>
        </p:blipFill>
        <p:spPr>
          <a:xfrm>
            <a:off x="13274" y="29874"/>
            <a:ext cx="9143998" cy="5083749"/>
          </a:xfrm>
          <a:prstGeom prst="rect">
            <a:avLst/>
          </a:prstGeom>
          <a:ln w="12700">
            <a:miter lim="400000"/>
          </a:ln>
        </p:spPr>
      </p:pic>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85" name="Shape 1185"/>
          <p:cNvSpPr>
            <a:spLocks noGrp="1"/>
          </p:cNvSpPr>
          <p:nvPr>
            <p:ph type="title"/>
          </p:nvPr>
        </p:nvSpPr>
        <p:spPr>
          <a:xfrm>
            <a:off x="712849" y="536199"/>
            <a:ext cx="7652102" cy="3732902"/>
          </a:xfrm>
          <a:prstGeom prst="rect">
            <a:avLst/>
          </a:prstGeom>
        </p:spPr>
        <p:txBody>
          <a:bodyPr/>
          <a:lstStyle/>
          <a:p>
            <a:pPr marL="457200" lvl="0" indent="-228600">
              <a:buClr>
                <a:srgbClr val="233E5B"/>
              </a:buClr>
              <a:buSzPct val="100000"/>
              <a:buFont typeface="Helvetica Neue"/>
              <a:buChar char="-"/>
              <a:defRPr>
                <a:solidFill>
                  <a:srgbClr val="233E5B"/>
                </a:solidFill>
              </a:defRPr>
            </a:pPr>
            <a:endParaRPr/>
          </a:p>
        </p:txBody>
      </p:sp>
      <p:pic>
        <p:nvPicPr>
          <p:cNvPr id="1186" name="image92.png" descr="Screen Shot 2017-02-01 at 5.13.03 PM.png"/>
          <p:cNvPicPr/>
          <p:nvPr/>
        </p:nvPicPr>
        <p:blipFill>
          <a:blip r:embed="rId3">
            <a:extLst/>
          </a:blip>
          <a:stretch>
            <a:fillRect/>
          </a:stretch>
        </p:blipFill>
        <p:spPr>
          <a:xfrm>
            <a:off x="0" y="83193"/>
            <a:ext cx="9144004" cy="4977115"/>
          </a:xfrm>
          <a:prstGeom prst="rect">
            <a:avLst/>
          </a:prstGeom>
          <a:ln w="12700">
            <a:miter lim="400000"/>
          </a:ln>
        </p:spPr>
      </p:pic>
    </p:spTree>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Shape 1190"/>
          <p:cNvSpPr>
            <a:spLocks noGrp="1"/>
          </p:cNvSpPr>
          <p:nvPr>
            <p:ph type="title"/>
          </p:nvPr>
        </p:nvSpPr>
        <p:spPr>
          <a:xfrm>
            <a:off x="712849" y="536199"/>
            <a:ext cx="7652102" cy="3732902"/>
          </a:xfrm>
          <a:prstGeom prst="rect">
            <a:avLst/>
          </a:prstGeom>
        </p:spPr>
        <p:txBody>
          <a:bodyPr/>
          <a:lstStyle/>
          <a:p>
            <a:pPr lvl="0">
              <a:defRPr sz="1800" b="0">
                <a:solidFill>
                  <a:srgbClr val="000000"/>
                </a:solidFill>
              </a:defRPr>
            </a:pPr>
            <a:r>
              <a:rPr sz="3200" b="1">
                <a:solidFill>
                  <a:srgbClr val="16263B"/>
                </a:solidFill>
              </a:rPr>
              <a:t>The FEC has made significant </a:t>
            </a:r>
            <a:r>
              <a:rPr sz="3200" b="1">
                <a:solidFill>
                  <a:srgbClr val="FFFFFF"/>
                </a:solidFill>
              </a:rPr>
              <a:t>progress toward designing human centered applications.   </a:t>
            </a:r>
          </a:p>
        </p:txBody>
      </p:sp>
    </p:spTree>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Shape 1194"/>
          <p:cNvSpPr>
            <a:spLocks noGrp="1"/>
          </p:cNvSpPr>
          <p:nvPr>
            <p:ph type="title"/>
          </p:nvPr>
        </p:nvSpPr>
        <p:spPr>
          <a:xfrm>
            <a:off x="712849" y="536205"/>
            <a:ext cx="7386602" cy="3732903"/>
          </a:xfrm>
          <a:prstGeom prst="rect">
            <a:avLst/>
          </a:prstGeom>
        </p:spPr>
        <p:txBody>
          <a:bodyPr/>
          <a:lstStyle/>
          <a:p>
            <a:pPr lvl="0">
              <a:defRPr sz="1800" b="0">
                <a:solidFill>
                  <a:srgbClr val="000000"/>
                </a:solidFill>
              </a:defRPr>
            </a:pPr>
            <a:r>
              <a:rPr sz="3200" b="1">
                <a:solidFill>
                  <a:srgbClr val="16263B"/>
                </a:solidFill>
              </a:rPr>
              <a:t>The FEC can expand ongoing efforts to make changes in a human centered, open, and agile way to</a:t>
            </a:r>
            <a:r>
              <a:rPr sz="3200" b="1">
                <a:solidFill>
                  <a:srgbClr val="FFFFFF"/>
                </a:solidFill>
              </a:rPr>
              <a:t> include designing changes to E-filing. </a:t>
            </a:r>
          </a:p>
        </p:txBody>
      </p:sp>
    </p:spTree>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Shape 1198"/>
          <p:cNvSpPr>
            <a:spLocks noGrp="1"/>
          </p:cNvSpPr>
          <p:nvPr>
            <p:ph type="body" idx="1"/>
          </p:nvPr>
        </p:nvSpPr>
        <p:spPr>
          <a:xfrm>
            <a:off x="666544" y="1938335"/>
            <a:ext cx="6455104" cy="990602"/>
          </a:xfrm>
          <a:prstGeom prst="rect">
            <a:avLst/>
          </a:prstGeom>
        </p:spPr>
        <p:txBody>
          <a:bodyPr lIns="19050" tIns="19050" rIns="19050" bIns="19050" anchor="ctr"/>
          <a:lstStyle/>
          <a:p>
            <a:pPr lvl="0" defTabSz="658368">
              <a:lnSpc>
                <a:spcPct val="100000"/>
              </a:lnSpc>
              <a:defRPr sz="1800" b="0">
                <a:solidFill>
                  <a:srgbClr val="000000"/>
                </a:solidFill>
              </a:defRPr>
            </a:pPr>
            <a:r>
              <a:rPr sz="1700" b="1">
                <a:solidFill>
                  <a:srgbClr val="FFFFFF"/>
                </a:solidFill>
              </a:rPr>
              <a:t>Thanks, this has been fun!</a:t>
            </a:r>
            <a:r>
              <a:rPr sz="5000" b="1">
                <a:solidFill>
                  <a:srgbClr val="00CFFF"/>
                </a:solidFill>
              </a:rPr>
              <a:t> Questions?</a:t>
            </a:r>
          </a:p>
        </p:txBody>
      </p:sp>
    </p:spTree>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body" idx="1"/>
          </p:nvPr>
        </p:nvSpPr>
        <p:spPr>
          <a:xfrm>
            <a:off x="666544" y="1938335"/>
            <a:ext cx="6455104" cy="990602"/>
          </a:xfrm>
          <a:prstGeom prst="rect">
            <a:avLst/>
          </a:prstGeom>
        </p:spPr>
        <p:txBody>
          <a:bodyPr lIns="19050" tIns="19050" rIns="19050" bIns="19050" anchor="ctr"/>
          <a:lstStyle/>
          <a:p>
            <a:pPr lvl="0" defTabSz="566927">
              <a:lnSpc>
                <a:spcPct val="100000"/>
              </a:lnSpc>
              <a:defRPr sz="1800" b="0">
                <a:solidFill>
                  <a:srgbClr val="000000"/>
                </a:solidFill>
              </a:defRPr>
            </a:pPr>
            <a:r>
              <a:rPr sz="1400" b="1">
                <a:solidFill>
                  <a:srgbClr val="FFFFFF"/>
                </a:solidFill>
              </a:rPr>
              <a:t>Bonus session: </a:t>
            </a:r>
          </a:p>
          <a:p>
            <a:pPr lvl="0" defTabSz="566927">
              <a:lnSpc>
                <a:spcPct val="100000"/>
              </a:lnSpc>
              <a:defRPr sz="1800" b="0">
                <a:solidFill>
                  <a:srgbClr val="000000"/>
                </a:solidFill>
              </a:defRPr>
            </a:pPr>
            <a:r>
              <a:rPr sz="4300" b="1">
                <a:solidFill>
                  <a:srgbClr val="00CFFF"/>
                </a:solidFill>
              </a:rPr>
              <a:t>Prototype Show and Tell</a:t>
            </a:r>
          </a:p>
        </p:txBody>
      </p:sp>
    </p:spTree>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Shape 1202"/>
          <p:cNvSpPr>
            <a:spLocks noGrp="1"/>
          </p:cNvSpPr>
          <p:nvPr>
            <p:ph type="title" idx="4294967295"/>
          </p:nvPr>
        </p:nvSpPr>
        <p:spPr>
          <a:xfrm>
            <a:off x="311699" y="2150848"/>
            <a:ext cx="8520602" cy="841802"/>
          </a:xfrm>
          <a:prstGeom prst="rect">
            <a:avLst/>
          </a:prstGeom>
        </p:spPr>
        <p:txBody>
          <a:bodyPr/>
          <a:lstStyle>
            <a:lvl1pPr algn="ctr">
              <a:defRPr sz="3000" b="1">
                <a:latin typeface="+mj-lt"/>
                <a:ea typeface="+mj-ea"/>
                <a:cs typeface="+mj-cs"/>
                <a:sym typeface="Helvetica Neue"/>
              </a:defRPr>
            </a:lvl1pPr>
          </a:lstStyle>
          <a:p>
            <a:pPr lvl="0">
              <a:defRPr sz="1800" b="0"/>
            </a:pPr>
            <a:r>
              <a:rPr sz="3000" b="1"/>
              <a:t>Manual entry</a:t>
            </a:r>
          </a:p>
        </p:txBody>
      </p:sp>
    </p:spTree>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4" name="image1.gif" descr="manual-entry-flow.gif"/>
          <p:cNvPicPr/>
          <p:nvPr/>
        </p:nvPicPr>
        <p:blipFill>
          <a:blip r:embed="rId3">
            <a:extLst/>
          </a:blip>
          <a:stretch>
            <a:fillRect/>
          </a:stretch>
        </p:blipFill>
        <p:spPr>
          <a:xfrm>
            <a:off x="1178900" y="439600"/>
            <a:ext cx="6786199" cy="4264301"/>
          </a:xfrm>
          <a:prstGeom prst="rect">
            <a:avLst/>
          </a:prstGeom>
          <a:ln>
            <a:solidFill>
              <a:srgbClr val="53585F"/>
            </a:solidFill>
          </a:ln>
        </p:spPr>
      </p:pic>
    </p:spTree>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 name="Shape 1208"/>
          <p:cNvSpPr>
            <a:spLocks noGrp="1"/>
          </p:cNvSpPr>
          <p:nvPr>
            <p:ph type="title" idx="4294967295"/>
          </p:nvPr>
        </p:nvSpPr>
        <p:spPr>
          <a:xfrm>
            <a:off x="311699" y="2150848"/>
            <a:ext cx="8520602" cy="841802"/>
          </a:xfrm>
          <a:prstGeom prst="rect">
            <a:avLst/>
          </a:prstGeom>
        </p:spPr>
        <p:txBody>
          <a:bodyPr/>
          <a:lstStyle>
            <a:lvl1pPr algn="ctr">
              <a:defRPr sz="3000" b="1">
                <a:latin typeface="+mj-lt"/>
                <a:ea typeface="+mj-ea"/>
                <a:cs typeface="+mj-cs"/>
                <a:sym typeface="Helvetica Neue"/>
              </a:defRPr>
            </a:lvl1pPr>
          </a:lstStyle>
          <a:p>
            <a:pPr lvl="0">
              <a:defRPr sz="1800" b="0"/>
            </a:pPr>
            <a:r>
              <a:rPr sz="3000" b="1"/>
              <a:t>Importing data</a:t>
            </a:r>
          </a:p>
        </p:txBody>
      </p:sp>
    </p:spTree>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Shape 1210"/>
          <p:cNvSpPr>
            <a:spLocks noGrp="1"/>
          </p:cNvSpPr>
          <p:nvPr>
            <p:ph type="title"/>
          </p:nvPr>
        </p:nvSpPr>
        <p:spPr>
          <a:xfrm>
            <a:off x="712849" y="536205"/>
            <a:ext cx="7386602" cy="3732903"/>
          </a:xfrm>
          <a:prstGeom prst="rect">
            <a:avLst/>
          </a:prstGeom>
        </p:spPr>
        <p:txBody>
          <a:bodyPr/>
          <a:lstStyle/>
          <a:p>
            <a:pPr lvl="0">
              <a:defRPr sz="1800" b="0">
                <a:solidFill>
                  <a:srgbClr val="000000"/>
                </a:solidFill>
              </a:defRPr>
            </a:pPr>
            <a:r>
              <a:rPr sz="3200" b="1">
                <a:solidFill>
                  <a:srgbClr val="16263B"/>
                </a:solidFill>
              </a:rPr>
              <a:t>One way filers can minimize rekeying errors is by importing their data, yet </a:t>
            </a:r>
            <a:r>
              <a:rPr sz="3200" b="1">
                <a:solidFill>
                  <a:srgbClr val="FFFFFF"/>
                </a:solidFill>
              </a:rPr>
              <a:t>using the current import feature requires workarounds that are error prone.  </a:t>
            </a:r>
            <a:r>
              <a:rPr sz="3200" b="1">
                <a:solidFill>
                  <a:srgbClr val="16263B"/>
                </a:solidFill>
              </a:rPr>
              <a:t> </a:t>
            </a:r>
          </a:p>
        </p:txBody>
      </p:sp>
      <p:sp>
        <p:nvSpPr>
          <p:cNvPr id="1211" name="Shape 1211"/>
          <p:cNvSpPr>
            <a:spLocks noGrp="1"/>
          </p:cNvSpPr>
          <p:nvPr>
            <p:ph type="body" idx="4294967295"/>
          </p:nvPr>
        </p:nvSpPr>
        <p:spPr>
          <a:xfrm>
            <a:off x="664948" y="614875"/>
            <a:ext cx="4087804" cy="208500"/>
          </a:xfrm>
          <a:prstGeom prst="rect">
            <a:avLst/>
          </a:prstGeom>
        </p:spPr>
        <p:txBody>
          <a:bodyPr lIns="19050" tIns="19050" rIns="19050" bIns="19050"/>
          <a:lstStyle>
            <a:lvl1pPr defTabSz="749808">
              <a:lnSpc>
                <a:spcPct val="80000"/>
              </a:lnSpc>
              <a:defRPr sz="1100">
                <a:solidFill>
                  <a:srgbClr val="233E5B"/>
                </a:solidFill>
              </a:defRPr>
            </a:lvl1pPr>
          </a:lstStyle>
          <a:p>
            <a:pPr lvl="0">
              <a:defRPr sz="1800" b="0">
                <a:solidFill>
                  <a:srgbClr val="000000"/>
                </a:solidFill>
              </a:defRPr>
            </a:pPr>
            <a:r>
              <a:rPr sz="1100" b="1">
                <a:solidFill>
                  <a:srgbClr val="233E5B"/>
                </a:solidFill>
              </a:rPr>
              <a:t>Improving FECFile’s usability | One example</a:t>
            </a:r>
          </a:p>
        </p:txBody>
      </p:sp>
    </p:spTree>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hape 1215"/>
          <p:cNvSpPr>
            <a:spLocks noGrp="1"/>
          </p:cNvSpPr>
          <p:nvPr>
            <p:ph type="title"/>
          </p:nvPr>
        </p:nvSpPr>
        <p:spPr>
          <a:xfrm>
            <a:off x="869850" y="2066650"/>
            <a:ext cx="7902300" cy="841802"/>
          </a:xfrm>
          <a:prstGeom prst="rect">
            <a:avLst/>
          </a:prstGeom>
        </p:spPr>
        <p:txBody>
          <a:bodyPr/>
          <a:lstStyle>
            <a:lvl1pPr algn="l" defTabSz="393191">
              <a:lnSpc>
                <a:spcPct val="115000"/>
              </a:lnSpc>
              <a:defRPr sz="1200" i="1">
                <a:latin typeface="Times New Roman"/>
                <a:ea typeface="Times New Roman"/>
                <a:cs typeface="Times New Roman"/>
                <a:sym typeface="Times New Roman"/>
              </a:defRPr>
            </a:lvl1pPr>
          </a:lstStyle>
          <a:p>
            <a:pPr lvl="0">
              <a:defRPr sz="1800" i="0"/>
            </a:pPr>
            <a:r>
              <a:rPr sz="1200" i="1"/>
              <a:t> “I have to call them every time because I can’t remember how to do this [import file]. I can’t remember. I’ll have to call and have them walk me through it again... I have a good consultant, but he must think I’m the dumbest person in the world because he walks me through." </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Shape 864"/>
          <p:cNvSpPr>
            <a:spLocks noGrp="1"/>
          </p:cNvSpPr>
          <p:nvPr>
            <p:ph type="body" idx="1"/>
          </p:nvPr>
        </p:nvSpPr>
        <p:spPr>
          <a:xfrm>
            <a:off x="671452" y="649992"/>
            <a:ext cx="6856801" cy="418203"/>
          </a:xfrm>
          <a:prstGeom prst="rect">
            <a:avLst/>
          </a:prstGeom>
        </p:spPr>
        <p:txBody>
          <a:bodyPr lIns="19050" tIns="19050" rIns="19050" bIns="19050">
            <a:normAutofit lnSpcReduction="10000"/>
          </a:bodyPr>
          <a:lstStyle>
            <a:lvl1pPr defTabSz="768094">
              <a:lnSpc>
                <a:spcPct val="100000"/>
              </a:lnSpc>
              <a:defRPr sz="2500">
                <a:solidFill>
                  <a:srgbClr val="00CFFF"/>
                </a:solidFill>
              </a:defRPr>
            </a:lvl1pPr>
          </a:lstStyle>
          <a:p>
            <a:pPr lvl="0">
              <a:defRPr sz="1800" b="0">
                <a:solidFill>
                  <a:srgbClr val="000000"/>
                </a:solidFill>
              </a:defRPr>
            </a:pPr>
            <a:r>
              <a:rPr sz="2500" b="1">
                <a:solidFill>
                  <a:srgbClr val="00CFFF"/>
                </a:solidFill>
              </a:rPr>
              <a:t>Research activities</a:t>
            </a:r>
          </a:p>
        </p:txBody>
      </p:sp>
      <p:sp>
        <p:nvSpPr>
          <p:cNvPr id="865" name="Shape 865"/>
          <p:cNvSpPr/>
          <p:nvPr/>
        </p:nvSpPr>
        <p:spPr>
          <a:xfrm>
            <a:off x="671452" y="1683411"/>
            <a:ext cx="6856801" cy="176370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p>
            <a:pPr marL="228600" lvl="0" indent="-234950">
              <a:lnSpc>
                <a:spcPct val="120000"/>
              </a:lnSpc>
              <a:buClr>
                <a:srgbClr val="FEFDFD"/>
              </a:buClr>
              <a:buSzPct val="100000"/>
              <a:buFont typeface="Helvetica Neue"/>
              <a:buChar char="•"/>
              <a:defRPr sz="1800">
                <a:solidFill>
                  <a:srgbClr val="000000"/>
                </a:solidFill>
              </a:defRPr>
            </a:pPr>
            <a:r>
              <a:rPr sz="2300">
                <a:solidFill>
                  <a:srgbClr val="FEFDFD"/>
                </a:solidFill>
              </a:rPr>
              <a:t>Goal-setting workshop with FEC </a:t>
            </a:r>
          </a:p>
          <a:p>
            <a:pPr marL="228600" lvl="0" indent="-234950">
              <a:lnSpc>
                <a:spcPct val="120000"/>
              </a:lnSpc>
              <a:buClr>
                <a:srgbClr val="FEFDFD"/>
              </a:buClr>
              <a:buSzPct val="100000"/>
              <a:buFont typeface="Helvetica Neue"/>
              <a:buChar char="•"/>
              <a:defRPr sz="1800">
                <a:solidFill>
                  <a:srgbClr val="000000"/>
                </a:solidFill>
              </a:defRPr>
            </a:pPr>
            <a:r>
              <a:rPr sz="2300">
                <a:solidFill>
                  <a:srgbClr val="FEFDFD"/>
                </a:solidFill>
              </a:rPr>
              <a:t>Contextual interviews and observations</a:t>
            </a:r>
          </a:p>
          <a:p>
            <a:pPr marL="228600" lvl="0" indent="-234950">
              <a:lnSpc>
                <a:spcPct val="120000"/>
              </a:lnSpc>
              <a:buClr>
                <a:srgbClr val="FEFDFD"/>
              </a:buClr>
              <a:buSzPct val="100000"/>
              <a:buFont typeface="Helvetica Neue"/>
              <a:buChar char="•"/>
              <a:defRPr sz="1800">
                <a:solidFill>
                  <a:srgbClr val="000000"/>
                </a:solidFill>
              </a:defRPr>
            </a:pPr>
            <a:r>
              <a:rPr sz="2300">
                <a:solidFill>
                  <a:srgbClr val="FEFDFD"/>
                </a:solidFill>
              </a:rPr>
              <a:t>Prototyping and prototype testing</a:t>
            </a:r>
          </a:p>
          <a:p>
            <a:pPr marL="228600" lvl="0" indent="-234950">
              <a:lnSpc>
                <a:spcPct val="120000"/>
              </a:lnSpc>
              <a:buClr>
                <a:srgbClr val="FEFDFD"/>
              </a:buClr>
              <a:buSzPct val="100000"/>
              <a:buFont typeface="Helvetica Neue"/>
              <a:buChar char="•"/>
              <a:defRPr sz="1800">
                <a:solidFill>
                  <a:srgbClr val="000000"/>
                </a:solidFill>
              </a:defRPr>
            </a:pPr>
            <a:r>
              <a:rPr sz="2300">
                <a:solidFill>
                  <a:srgbClr val="FEFDFD"/>
                </a:solidFill>
              </a:rPr>
              <a:t>Survey distributed to all current E-filers</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CFFF"/>
        </a:solidFill>
        <a:effectLst/>
      </p:bgPr>
    </p:bg>
    <p:spTree>
      <p:nvGrpSpPr>
        <p:cNvPr id="1" name=""/>
        <p:cNvGrpSpPr/>
        <p:nvPr/>
      </p:nvGrpSpPr>
      <p:grpSpPr>
        <a:xfrm>
          <a:off x="0" y="0"/>
          <a:ext cx="0" cy="0"/>
          <a:chOff x="0" y="0"/>
          <a:chExt cx="0" cy="0"/>
        </a:xfrm>
      </p:grpSpPr>
      <p:sp>
        <p:nvSpPr>
          <p:cNvPr id="1219" name="Shape 1219"/>
          <p:cNvSpPr>
            <a:spLocks noGrp="1"/>
          </p:cNvSpPr>
          <p:nvPr>
            <p:ph type="body" idx="1"/>
          </p:nvPr>
        </p:nvSpPr>
        <p:spPr>
          <a:xfrm>
            <a:off x="666550" y="1938350"/>
            <a:ext cx="6558599" cy="990602"/>
          </a:xfrm>
          <a:prstGeom prst="rect">
            <a:avLst/>
          </a:prstGeom>
        </p:spPr>
        <p:txBody>
          <a:bodyPr lIns="19050" tIns="19050" rIns="19050" bIns="19050" anchor="ctr"/>
          <a:lstStyle>
            <a:lvl1pPr defTabSz="576528">
              <a:lnSpc>
                <a:spcPct val="100000"/>
              </a:lnSpc>
              <a:defRPr sz="3007"/>
            </a:lvl1pPr>
          </a:lstStyle>
          <a:p>
            <a:pPr lvl="0">
              <a:defRPr sz="1800" b="0">
                <a:solidFill>
                  <a:srgbClr val="000000"/>
                </a:solidFill>
              </a:defRPr>
            </a:pPr>
            <a:r>
              <a:rPr sz="3007" b="1">
                <a:solidFill>
                  <a:srgbClr val="1C304A"/>
                </a:solidFill>
              </a:rPr>
              <a:t>We prototyped one possible look and feel, and tested it with users</a:t>
            </a:r>
          </a:p>
        </p:txBody>
      </p:sp>
      <p:sp>
        <p:nvSpPr>
          <p:cNvPr id="1220" name="Shape 1220"/>
          <p:cNvSpPr/>
          <p:nvPr/>
        </p:nvSpPr>
        <p:spPr>
          <a:xfrm>
            <a:off x="664959" y="614869"/>
            <a:ext cx="3995400" cy="248844"/>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lvl1pPr>
              <a:defRPr b="1">
                <a:solidFill>
                  <a:srgbClr val="FEFDFD"/>
                </a:solidFill>
              </a:defRPr>
            </a:lvl1pPr>
          </a:lstStyle>
          <a:p>
            <a:pPr lvl="0">
              <a:defRPr sz="1800" b="0">
                <a:solidFill>
                  <a:srgbClr val="000000"/>
                </a:solidFill>
              </a:defRPr>
            </a:pPr>
            <a:r>
              <a:rPr sz="1400" b="1">
                <a:solidFill>
                  <a:srgbClr val="FEFDFD"/>
                </a:solidFill>
              </a:rPr>
              <a:t>IMPORTING PROTOTYPE </a:t>
            </a:r>
          </a:p>
        </p:txBody>
      </p:sp>
    </p:spTree>
  </p:cSld>
  <p:clrMapOvr>
    <a:masterClrMapping/>
  </p:clrMapOvr>
  <p:transition xmlns:p14="http://schemas.microsoft.com/office/powerpoint/2010/mai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2" name="image2.gif" descr="import-flow.gif"/>
          <p:cNvPicPr/>
          <p:nvPr/>
        </p:nvPicPr>
        <p:blipFill>
          <a:blip r:embed="rId3">
            <a:extLst/>
          </a:blip>
          <a:stretch>
            <a:fillRect/>
          </a:stretch>
        </p:blipFill>
        <p:spPr>
          <a:xfrm>
            <a:off x="1279724" y="206074"/>
            <a:ext cx="6477450" cy="4869501"/>
          </a:xfrm>
          <a:prstGeom prst="rect">
            <a:avLst/>
          </a:prstGeom>
          <a:ln>
            <a:solidFill>
              <a:srgbClr val="53585F"/>
            </a:solidFill>
          </a:ln>
        </p:spPr>
      </p:pic>
    </p:spTree>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 name="Shape 1226"/>
          <p:cNvSpPr>
            <a:spLocks noGrp="1"/>
          </p:cNvSpPr>
          <p:nvPr>
            <p:ph type="title"/>
          </p:nvPr>
        </p:nvSpPr>
        <p:spPr>
          <a:xfrm>
            <a:off x="869850" y="2066650"/>
            <a:ext cx="7902300" cy="841802"/>
          </a:xfrm>
          <a:prstGeom prst="rect">
            <a:avLst/>
          </a:prstGeom>
        </p:spPr>
        <p:txBody>
          <a:bodyPr/>
          <a:lstStyle/>
          <a:p>
            <a:pPr lvl="0" algn="l" defTabSz="340156">
              <a:lnSpc>
                <a:spcPct val="115000"/>
              </a:lnSpc>
              <a:defRPr sz="1800"/>
            </a:pPr>
            <a:r>
              <a:rPr sz="837" i="1">
                <a:latin typeface="Times New Roman"/>
                <a:ea typeface="Times New Roman"/>
                <a:cs typeface="Times New Roman"/>
                <a:sym typeface="Times New Roman"/>
              </a:rPr>
              <a:t>A lot of our current work is formatting the Excel file. If were able to select from the import file that we have, that would be really great. I would like to be able to select the columns that I need from the spreadsheet.” </a:t>
            </a:r>
            <a:br>
              <a:rPr sz="837" i="1">
                <a:latin typeface="Times New Roman"/>
                <a:ea typeface="Times New Roman"/>
                <a:cs typeface="Times New Roman"/>
                <a:sym typeface="Times New Roman"/>
              </a:rPr>
            </a:br>
            <a:r>
              <a:rPr sz="837" i="1">
                <a:latin typeface="Times New Roman"/>
                <a:ea typeface="Times New Roman"/>
                <a:cs typeface="Times New Roman"/>
                <a:sym typeface="Times New Roman"/>
              </a:rPr>
              <a:t/>
            </a:r>
            <a:br>
              <a:rPr sz="837" i="1">
                <a:latin typeface="Times New Roman"/>
                <a:ea typeface="Times New Roman"/>
                <a:cs typeface="Times New Roman"/>
                <a:sym typeface="Times New Roman"/>
              </a:rPr>
            </a:br>
            <a:r>
              <a:rPr sz="837" i="1">
                <a:latin typeface="Times New Roman"/>
                <a:ea typeface="Times New Roman"/>
                <a:cs typeface="Times New Roman"/>
                <a:sym typeface="Times New Roman"/>
              </a:rPr>
              <a:t>“That’s nice… I like that very much. So if someone didn't have the spreadsheet in the right order, it would make an attempt to understand what they’ve got.  [The current system] takes a phone call to RAD to understand.” </a:t>
            </a:r>
          </a:p>
        </p:txBody>
      </p:sp>
    </p:spTree>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 name="Shape 1230"/>
          <p:cNvSpPr>
            <a:spLocks noGrp="1"/>
          </p:cNvSpPr>
          <p:nvPr>
            <p:ph type="title" idx="4294967295"/>
          </p:nvPr>
        </p:nvSpPr>
        <p:spPr>
          <a:xfrm>
            <a:off x="311699" y="2150848"/>
            <a:ext cx="8520602" cy="841802"/>
          </a:xfrm>
          <a:prstGeom prst="rect">
            <a:avLst/>
          </a:prstGeom>
        </p:spPr>
        <p:txBody>
          <a:bodyPr/>
          <a:lstStyle/>
          <a:p>
            <a:pPr lvl="0" algn="ctr" defTabSz="640079">
              <a:defRPr sz="1800"/>
            </a:pPr>
            <a:r>
              <a:rPr sz="2100" b="1">
                <a:latin typeface="+mj-lt"/>
                <a:ea typeface="+mj-ea"/>
                <a:cs typeface="+mj-cs"/>
                <a:sym typeface="Helvetica Neue"/>
              </a:rPr>
              <a:t>Merging duplicate contacts</a:t>
            </a:r>
          </a:p>
          <a:p>
            <a:pPr lvl="0" algn="ctr" defTabSz="640079">
              <a:defRPr sz="1800"/>
            </a:pPr>
            <a:r>
              <a:rPr sz="2100" b="1">
                <a:latin typeface="+mj-lt"/>
                <a:ea typeface="+mj-ea"/>
                <a:cs typeface="+mj-cs"/>
                <a:sym typeface="Helvetica Neue"/>
              </a:rPr>
              <a:t> (first attempt)</a:t>
            </a:r>
          </a:p>
        </p:txBody>
      </p:sp>
    </p:spTree>
  </p:cSld>
  <p:clrMapOvr>
    <a:masterClrMapping/>
  </p:clrMapOvr>
  <p:transition xmlns:p14="http://schemas.microsoft.com/office/powerpoint/2010/mai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4" name="image93.png"/>
          <p:cNvPicPr/>
          <p:nvPr/>
        </p:nvPicPr>
        <p:blipFill>
          <a:blip r:embed="rId3">
            <a:extLst/>
          </a:blip>
          <a:stretch>
            <a:fillRect/>
          </a:stretch>
        </p:blipFill>
        <p:spPr>
          <a:xfrm>
            <a:off x="1106998" y="577360"/>
            <a:ext cx="6930003" cy="3988779"/>
          </a:xfrm>
          <a:prstGeom prst="rect">
            <a:avLst/>
          </a:prstGeom>
          <a:ln>
            <a:solidFill>
              <a:srgbClr val="53585F"/>
            </a:solidFill>
          </a:ln>
        </p:spPr>
      </p:pic>
    </p:spTree>
  </p:cSld>
  <p:clrMapOvr>
    <a:masterClrMapping/>
  </p:clrMapOvr>
  <p:transition xmlns:p14="http://schemas.microsoft.com/office/powerpoint/2010/mai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Shape 1238"/>
          <p:cNvSpPr>
            <a:spLocks noGrp="1"/>
          </p:cNvSpPr>
          <p:nvPr>
            <p:ph type="title" idx="4294967295"/>
          </p:nvPr>
        </p:nvSpPr>
        <p:spPr>
          <a:xfrm>
            <a:off x="311699" y="2150848"/>
            <a:ext cx="8520602" cy="841802"/>
          </a:xfrm>
          <a:prstGeom prst="rect">
            <a:avLst/>
          </a:prstGeom>
        </p:spPr>
        <p:txBody>
          <a:bodyPr/>
          <a:lstStyle/>
          <a:p>
            <a:pPr lvl="0" algn="ctr" defTabSz="640079">
              <a:defRPr sz="1800"/>
            </a:pPr>
            <a:r>
              <a:rPr sz="2100" b="1">
                <a:latin typeface="+mj-lt"/>
                <a:ea typeface="+mj-ea"/>
                <a:cs typeface="+mj-cs"/>
                <a:sym typeface="Helvetica Neue"/>
              </a:rPr>
              <a:t>Merging duplicate contacts</a:t>
            </a:r>
          </a:p>
          <a:p>
            <a:pPr lvl="0" algn="ctr" defTabSz="640079">
              <a:defRPr sz="1800"/>
            </a:pPr>
            <a:r>
              <a:rPr sz="2100" b="1">
                <a:latin typeface="+mj-lt"/>
                <a:ea typeface="+mj-ea"/>
                <a:cs typeface="+mj-cs"/>
                <a:sym typeface="Helvetica Neue"/>
              </a:rPr>
              <a:t> (second attempt)</a:t>
            </a:r>
          </a:p>
        </p:txBody>
      </p:sp>
    </p:spTree>
  </p:cSld>
  <p:clrMapOvr>
    <a:masterClrMapping/>
  </p:clrMapOvr>
  <p:transition xmlns:p14="http://schemas.microsoft.com/office/powerpoint/2010/mai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0" name="image3.gif"/>
          <p:cNvPicPr/>
          <p:nvPr/>
        </p:nvPicPr>
        <p:blipFill>
          <a:blip r:embed="rId3">
            <a:extLst/>
          </a:blip>
          <a:stretch>
            <a:fillRect/>
          </a:stretch>
        </p:blipFill>
        <p:spPr>
          <a:xfrm>
            <a:off x="1768150" y="416311"/>
            <a:ext cx="4997097" cy="4310877"/>
          </a:xfrm>
          <a:prstGeom prst="rect">
            <a:avLst/>
          </a:prstGeom>
          <a:ln>
            <a:solidFill>
              <a:srgbClr val="53585F"/>
            </a:solidFill>
          </a:ln>
        </p:spPr>
      </p:pic>
    </p:spTree>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Shape 1244"/>
          <p:cNvSpPr>
            <a:spLocks noGrp="1"/>
          </p:cNvSpPr>
          <p:nvPr>
            <p:ph type="title" idx="4294967295"/>
          </p:nvPr>
        </p:nvSpPr>
        <p:spPr>
          <a:xfrm>
            <a:off x="311699" y="2150848"/>
            <a:ext cx="8520602" cy="841802"/>
          </a:xfrm>
          <a:prstGeom prst="rect">
            <a:avLst/>
          </a:prstGeom>
        </p:spPr>
        <p:txBody>
          <a:bodyPr/>
          <a:lstStyle/>
          <a:p>
            <a:pPr lvl="0" algn="ctr" defTabSz="640079">
              <a:defRPr sz="1800"/>
            </a:pPr>
            <a:r>
              <a:rPr sz="2100" b="1">
                <a:latin typeface="+mj-lt"/>
                <a:ea typeface="+mj-ea"/>
                <a:cs typeface="+mj-cs"/>
                <a:sym typeface="Helvetica Neue"/>
              </a:rPr>
              <a:t>Merging duplicate contacts</a:t>
            </a:r>
          </a:p>
          <a:p>
            <a:pPr lvl="0" algn="ctr" defTabSz="640079">
              <a:defRPr sz="1800"/>
            </a:pPr>
            <a:r>
              <a:rPr sz="2100" b="1">
                <a:latin typeface="+mj-lt"/>
                <a:ea typeface="+mj-ea"/>
                <a:cs typeface="+mj-cs"/>
                <a:sym typeface="Helvetica Neue"/>
              </a:rPr>
              <a:t> (third attempt)</a:t>
            </a:r>
          </a:p>
        </p:txBody>
      </p:sp>
    </p:spTree>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6" name="image94.png"/>
          <p:cNvPicPr/>
          <p:nvPr/>
        </p:nvPicPr>
        <p:blipFill>
          <a:blip r:embed="rId3">
            <a:extLst/>
          </a:blip>
          <a:stretch>
            <a:fillRect/>
          </a:stretch>
        </p:blipFill>
        <p:spPr>
          <a:xfrm>
            <a:off x="152400" y="960275"/>
            <a:ext cx="8839204" cy="2914376"/>
          </a:xfrm>
          <a:prstGeom prst="rect">
            <a:avLst/>
          </a:prstGeom>
          <a:ln>
            <a:solidFill>
              <a:srgbClr val="53585F"/>
            </a:solidFill>
          </a:ln>
        </p:spPr>
      </p:pic>
    </p:spTree>
  </p:cSld>
  <p:clrMapOvr>
    <a:masterClrMapping/>
  </p:clrMapOvr>
  <p:transition xmlns:p14="http://schemas.microsoft.com/office/powerpoint/2010/mai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Shape 1250"/>
          <p:cNvSpPr>
            <a:spLocks noGrp="1"/>
          </p:cNvSpPr>
          <p:nvPr>
            <p:ph type="body" idx="1"/>
          </p:nvPr>
        </p:nvSpPr>
        <p:spPr>
          <a:xfrm>
            <a:off x="666544" y="1938335"/>
            <a:ext cx="6455104" cy="990602"/>
          </a:xfrm>
          <a:prstGeom prst="rect">
            <a:avLst/>
          </a:prstGeom>
        </p:spPr>
        <p:txBody>
          <a:bodyPr lIns="19050" tIns="19050" rIns="19050" bIns="19050" anchor="ctr"/>
          <a:lstStyle>
            <a:lvl1pPr defTabSz="806499">
              <a:lnSpc>
                <a:spcPct val="100000"/>
              </a:lnSpc>
              <a:defRPr sz="6174">
                <a:solidFill>
                  <a:srgbClr val="00CFFF"/>
                </a:solidFill>
              </a:defRPr>
            </a:lvl1pPr>
          </a:lstStyle>
          <a:p>
            <a:pPr lvl="0">
              <a:defRPr sz="1800" b="0">
                <a:solidFill>
                  <a:srgbClr val="000000"/>
                </a:solidFill>
              </a:defRPr>
            </a:pPr>
            <a:r>
              <a:rPr sz="6174" b="1">
                <a:solidFill>
                  <a:srgbClr val="00CFFF"/>
                </a:solidFill>
              </a:rPr>
              <a:t>Thanks!</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p:cNvSpPr>
          <p:nvPr>
            <p:ph type="body" idx="1"/>
          </p:nvPr>
        </p:nvSpPr>
        <p:spPr>
          <a:xfrm>
            <a:off x="671452" y="649992"/>
            <a:ext cx="6856801" cy="418203"/>
          </a:xfrm>
          <a:prstGeom prst="rect">
            <a:avLst/>
          </a:prstGeom>
        </p:spPr>
        <p:txBody>
          <a:bodyPr lIns="19050" tIns="19050" rIns="19050" bIns="19050">
            <a:normAutofit lnSpcReduction="10000"/>
          </a:bodyPr>
          <a:lstStyle>
            <a:lvl1pPr defTabSz="768094">
              <a:lnSpc>
                <a:spcPct val="100000"/>
              </a:lnSpc>
              <a:defRPr sz="2500">
                <a:solidFill>
                  <a:srgbClr val="00CFFF"/>
                </a:solidFill>
              </a:defRPr>
            </a:lvl1pPr>
          </a:lstStyle>
          <a:p>
            <a:pPr lvl="0">
              <a:defRPr sz="1800" b="0">
                <a:solidFill>
                  <a:srgbClr val="000000"/>
                </a:solidFill>
              </a:defRPr>
            </a:pPr>
            <a:r>
              <a:rPr sz="2500" b="1">
                <a:solidFill>
                  <a:srgbClr val="00CFFF"/>
                </a:solidFill>
              </a:rPr>
              <a:t>We talked to</a:t>
            </a:r>
          </a:p>
        </p:txBody>
      </p:sp>
      <p:sp>
        <p:nvSpPr>
          <p:cNvPr id="870" name="Shape 870"/>
          <p:cNvSpPr/>
          <p:nvPr/>
        </p:nvSpPr>
        <p:spPr>
          <a:xfrm>
            <a:off x="671449" y="1683428"/>
            <a:ext cx="6856801" cy="24885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a:bodyPr>
          <a:lstStyle/>
          <a:p>
            <a:pPr marL="228600" lvl="0" indent="-234950">
              <a:lnSpc>
                <a:spcPct val="120000"/>
              </a:lnSpc>
              <a:buClr>
                <a:srgbClr val="FEFDFD"/>
              </a:buClr>
              <a:buSzPct val="100000"/>
              <a:buFont typeface="Helvetica Neue"/>
              <a:buChar char="•"/>
              <a:defRPr sz="1800">
                <a:solidFill>
                  <a:srgbClr val="000000"/>
                </a:solidFill>
              </a:defRPr>
            </a:pPr>
            <a:r>
              <a:rPr sz="2300" b="1">
                <a:solidFill>
                  <a:srgbClr val="FEFDFD"/>
                </a:solidFill>
              </a:rPr>
              <a:t>12</a:t>
            </a:r>
            <a:r>
              <a:rPr sz="2300">
                <a:solidFill>
                  <a:srgbClr val="FEFDFD"/>
                </a:solidFill>
              </a:rPr>
              <a:t> Filers of varying experience (+10)</a:t>
            </a:r>
            <a:endParaRPr sz="2300" b="1">
              <a:solidFill>
                <a:srgbClr val="FEFDFD"/>
              </a:solidFill>
            </a:endParaRPr>
          </a:p>
          <a:p>
            <a:pPr marL="228600" lvl="0" indent="-234950">
              <a:lnSpc>
                <a:spcPct val="120000"/>
              </a:lnSpc>
              <a:buClr>
                <a:srgbClr val="FEFDFD"/>
              </a:buClr>
              <a:buSzPct val="100000"/>
              <a:buFont typeface="Helvetica Neue"/>
              <a:buChar char="•"/>
              <a:defRPr sz="1800">
                <a:solidFill>
                  <a:srgbClr val="000000"/>
                </a:solidFill>
              </a:defRPr>
            </a:pPr>
            <a:r>
              <a:rPr sz="2300" b="1">
                <a:solidFill>
                  <a:srgbClr val="FEFDFD"/>
                </a:solidFill>
              </a:rPr>
              <a:t>12 </a:t>
            </a:r>
            <a:r>
              <a:rPr sz="2300">
                <a:solidFill>
                  <a:srgbClr val="FEFDFD"/>
                </a:solidFill>
              </a:rPr>
              <a:t>Experts in various roles within the FEC (+9)</a:t>
            </a:r>
            <a:endParaRPr sz="2300" b="1">
              <a:solidFill>
                <a:srgbClr val="FEFDFD"/>
              </a:solidFill>
            </a:endParaRPr>
          </a:p>
          <a:p>
            <a:pPr marL="228600" lvl="0" indent="-234950">
              <a:lnSpc>
                <a:spcPct val="120000"/>
              </a:lnSpc>
              <a:buClr>
                <a:srgbClr val="FEFDFD"/>
              </a:buClr>
              <a:buSzPct val="100000"/>
              <a:buFont typeface="Helvetica Neue"/>
              <a:buChar char="•"/>
              <a:defRPr sz="1800">
                <a:solidFill>
                  <a:srgbClr val="000000"/>
                </a:solidFill>
              </a:defRPr>
            </a:pPr>
            <a:r>
              <a:rPr sz="2300" b="1">
                <a:solidFill>
                  <a:srgbClr val="FEFDFD"/>
                </a:solidFill>
              </a:rPr>
              <a:t>5 </a:t>
            </a:r>
            <a:r>
              <a:rPr sz="2300">
                <a:solidFill>
                  <a:srgbClr val="FEFDFD"/>
                </a:solidFill>
              </a:rPr>
              <a:t>Commercial campaign finance software vendors  </a:t>
            </a:r>
            <a:endParaRPr sz="2300" b="1">
              <a:solidFill>
                <a:srgbClr val="FEFDFD"/>
              </a:solidFill>
            </a:endParaRPr>
          </a:p>
          <a:p>
            <a:pPr marL="228600" lvl="0" indent="-234950">
              <a:lnSpc>
                <a:spcPct val="120000"/>
              </a:lnSpc>
              <a:spcBef>
                <a:spcPts val="900"/>
              </a:spcBef>
              <a:buClr>
                <a:srgbClr val="FEFDFD"/>
              </a:buClr>
              <a:buSzPct val="100000"/>
              <a:buFont typeface="Helvetica Neue"/>
              <a:buChar char="•"/>
              <a:defRPr sz="1800">
                <a:solidFill>
                  <a:srgbClr val="000000"/>
                </a:solidFill>
              </a:defRPr>
            </a:pPr>
            <a:r>
              <a:rPr sz="2300" b="1">
                <a:solidFill>
                  <a:srgbClr val="FEFDFD"/>
                </a:solidFill>
              </a:rPr>
              <a:t>3</a:t>
            </a:r>
            <a:r>
              <a:rPr sz="2300">
                <a:solidFill>
                  <a:srgbClr val="FEFDFD"/>
                </a:solidFill>
              </a:rPr>
              <a:t> Data consumers (e.g., journalists, academics)</a:t>
            </a:r>
            <a:endParaRPr sz="2300" b="1">
              <a:solidFill>
                <a:srgbClr val="FEFDFD"/>
              </a:solidFill>
            </a:endParaRPr>
          </a:p>
          <a:p>
            <a:pPr marL="228600" lvl="0" indent="-234950">
              <a:lnSpc>
                <a:spcPct val="120000"/>
              </a:lnSpc>
              <a:spcBef>
                <a:spcPts val="900"/>
              </a:spcBef>
              <a:buClr>
                <a:srgbClr val="FEFDFD"/>
              </a:buClr>
              <a:buSzPct val="100000"/>
              <a:buFont typeface="Helvetica Neue"/>
              <a:buChar char="•"/>
              <a:defRPr sz="1800">
                <a:solidFill>
                  <a:srgbClr val="000000"/>
                </a:solidFill>
              </a:defRPr>
            </a:pPr>
            <a:r>
              <a:rPr sz="2300" b="1">
                <a:solidFill>
                  <a:srgbClr val="FEFDFD"/>
                </a:solidFill>
              </a:rPr>
              <a:t>533</a:t>
            </a:r>
            <a:r>
              <a:rPr sz="2300">
                <a:solidFill>
                  <a:srgbClr val="FEFDFD"/>
                </a:solidFill>
              </a:rPr>
              <a:t> Survey respondents (filers)</a:t>
            </a:r>
          </a:p>
        </p:txBody>
      </p:sp>
    </p:spTree>
  </p:cSld>
  <p:clrMapOvr>
    <a:masterClrMapping/>
  </p:clrMapOvr>
  <p:transition xmlns:p14="http://schemas.microsoft.com/office/powerpoint/2010/mai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Shape 1252"/>
          <p:cNvSpPr>
            <a:spLocks noGrp="1"/>
          </p:cNvSpPr>
          <p:nvPr>
            <p:ph type="body" idx="1"/>
          </p:nvPr>
        </p:nvSpPr>
        <p:spPr>
          <a:xfrm>
            <a:off x="666544" y="1938335"/>
            <a:ext cx="6455104" cy="990602"/>
          </a:xfrm>
          <a:prstGeom prst="rect">
            <a:avLst/>
          </a:prstGeom>
        </p:spPr>
        <p:txBody>
          <a:bodyPr lIns="19050" tIns="19050" rIns="19050" bIns="19050" anchor="ctr"/>
          <a:lstStyle>
            <a:lvl1pPr defTabSz="806499">
              <a:lnSpc>
                <a:spcPct val="100000"/>
              </a:lnSpc>
              <a:defRPr sz="6174">
                <a:solidFill>
                  <a:srgbClr val="00CFFF"/>
                </a:solidFill>
              </a:defRPr>
            </a:lvl1pPr>
          </a:lstStyle>
          <a:p>
            <a:pPr lvl="0">
              <a:defRPr sz="1800" b="0">
                <a:solidFill>
                  <a:srgbClr val="000000"/>
                </a:solidFill>
              </a:defRPr>
            </a:pPr>
            <a:r>
              <a:rPr sz="6174" b="1">
                <a:solidFill>
                  <a:srgbClr val="00CFFF"/>
                </a:solidFill>
              </a:rPr>
              <a:t>Back-up slides</a:t>
            </a:r>
          </a:p>
        </p:txBody>
      </p:sp>
    </p:spTree>
  </p:cSld>
  <p:clrMapOvr>
    <a:masterClrMapping/>
  </p:clrMapOvr>
  <p:transition xmlns:p14="http://schemas.microsoft.com/office/powerpoint/2010/mai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4" name="image95.png"/>
          <p:cNvPicPr/>
          <p:nvPr/>
        </p:nvPicPr>
        <p:blipFill>
          <a:blip r:embed="rId3">
            <a:extLst/>
          </a:blip>
          <a:stretch>
            <a:fillRect/>
          </a:stretch>
        </p:blipFill>
        <p:spPr>
          <a:xfrm>
            <a:off x="4279948" y="286900"/>
            <a:ext cx="5128077" cy="3170851"/>
          </a:xfrm>
          <a:prstGeom prst="rect">
            <a:avLst/>
          </a:prstGeom>
          <a:ln w="12700">
            <a:miter lim="400000"/>
          </a:ln>
        </p:spPr>
      </p:pic>
      <p:pic>
        <p:nvPicPr>
          <p:cNvPr id="1255" name="image96.png"/>
          <p:cNvPicPr/>
          <p:nvPr/>
        </p:nvPicPr>
        <p:blipFill>
          <a:blip r:embed="rId4">
            <a:extLst/>
          </a:blip>
          <a:stretch>
            <a:fillRect/>
          </a:stretch>
        </p:blipFill>
        <p:spPr>
          <a:xfrm>
            <a:off x="171950" y="286900"/>
            <a:ext cx="4422700" cy="2872202"/>
          </a:xfrm>
          <a:prstGeom prst="rect">
            <a:avLst/>
          </a:prstGeom>
          <a:ln w="12700">
            <a:miter lim="400000"/>
          </a:ln>
        </p:spPr>
      </p:pic>
      <p:sp>
        <p:nvSpPr>
          <p:cNvPr id="1256" name="Shape 1256"/>
          <p:cNvSpPr/>
          <p:nvPr/>
        </p:nvSpPr>
        <p:spPr>
          <a:xfrm>
            <a:off x="895975" y="3474349"/>
            <a:ext cx="2754300"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000000"/>
                </a:solidFill>
                <a:latin typeface="Arial"/>
                <a:ea typeface="Arial"/>
                <a:cs typeface="Arial"/>
                <a:sym typeface="Arial"/>
              </a:defRPr>
            </a:lvl1pPr>
          </a:lstStyle>
          <a:p>
            <a:pPr lvl="0">
              <a:defRPr sz="1800"/>
            </a:pPr>
            <a:r>
              <a:rPr sz="1400"/>
              <a:t>2013 Study Projections</a:t>
            </a:r>
          </a:p>
        </p:txBody>
      </p:sp>
      <p:sp>
        <p:nvSpPr>
          <p:cNvPr id="1257" name="Shape 1257"/>
          <p:cNvSpPr/>
          <p:nvPr/>
        </p:nvSpPr>
        <p:spPr>
          <a:xfrm>
            <a:off x="4947475" y="3659949"/>
            <a:ext cx="2754300" cy="5834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000000"/>
                </a:solidFill>
                <a:latin typeface="Arial"/>
                <a:ea typeface="Arial"/>
                <a:cs typeface="Arial"/>
                <a:sym typeface="Arial"/>
              </a:defRPr>
            </a:lvl1pPr>
          </a:lstStyle>
          <a:p>
            <a:pPr lvl="0">
              <a:defRPr sz="1800"/>
            </a:pPr>
            <a:r>
              <a:rPr sz="1400"/>
              <a:t>2016 Study Actuals w exponential trend</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Shape 874"/>
          <p:cNvSpPr>
            <a:spLocks noGrp="1"/>
          </p:cNvSpPr>
          <p:nvPr>
            <p:ph type="body" idx="1"/>
          </p:nvPr>
        </p:nvSpPr>
        <p:spPr>
          <a:xfrm>
            <a:off x="666544" y="1938335"/>
            <a:ext cx="6455104" cy="990602"/>
          </a:xfrm>
          <a:prstGeom prst="rect">
            <a:avLst/>
          </a:prstGeom>
        </p:spPr>
        <p:txBody>
          <a:bodyPr lIns="19050" tIns="19050" rIns="19050" bIns="19050" anchor="ctr"/>
          <a:lstStyle/>
          <a:p>
            <a:pPr lvl="0" defTabSz="484630">
              <a:lnSpc>
                <a:spcPct val="100000"/>
              </a:lnSpc>
              <a:defRPr sz="1800" b="0">
                <a:solidFill>
                  <a:srgbClr val="000000"/>
                </a:solidFill>
              </a:defRPr>
            </a:pPr>
            <a:r>
              <a:rPr sz="3700" b="1">
                <a:solidFill>
                  <a:srgbClr val="00CFFF"/>
                </a:solidFill>
              </a:rPr>
              <a:t>What we found </a:t>
            </a:r>
            <a:r>
              <a:rPr sz="3100" b="1">
                <a:solidFill>
                  <a:srgbClr val="FFFFFF"/>
                </a:solidFill>
              </a:rPr>
              <a:t>(at a high level)</a:t>
            </a:r>
          </a:p>
        </p:txBody>
      </p:sp>
    </p:spTree>
  </p:cSld>
  <p:clrMapOvr>
    <a:masterClrMapping/>
  </p:clrMapOvr>
  <p:transition xmlns:p14="http://schemas.microsoft.com/office/powerpoint/2010/main" spd="med"/>
</p:sld>
</file>

<file path=ppt/theme/theme1.xml><?xml version="1.0" encoding="utf-8"?>
<a:theme xmlns:a="http://schemas.openxmlformats.org/drawingml/2006/main" name="Default">
  <a:themeElements>
    <a:clrScheme name="Default">
      <a:dk1>
        <a:srgbClr val="1C304A"/>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1C304A"/>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1C304A"/>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1C304A"/>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1C304A"/>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7200</Words>
  <Application>Microsoft Macintosh PowerPoint</Application>
  <PresentationFormat>On-screen Show (16:9)</PresentationFormat>
  <Paragraphs>451</Paragraphs>
  <Slides>81</Slides>
  <Notes>67</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Helping filers complete forms correctly will improve data quality, filers’ experience, and the experience for data users both inside and outside the FEC. </vt:lpstr>
      <vt:lpstr>Existing infrastructure and processes meet the current demand.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59% of entities filing electronically use FECfile.   Only 17% of the 402 FECFile users in our survey identified themselves as compliance professionals. </vt:lpstr>
      <vt:lpstr>One of the most powerful ways to make the filing process more intuitive is to make the FECFile software more usable.</vt:lpstr>
      <vt:lpstr>PowerPoint Presentation</vt:lpstr>
      <vt:lpstr>PowerPoint Presentation</vt:lpstr>
      <vt:lpstr>The fact that FECFile is a desktop application constrains filers’ workflow.  Filers need open source software that is operating system independent.  </vt:lpstr>
      <vt:lpstr>PowerPoint Presentation</vt:lpstr>
      <vt:lpstr>We wanted to let all current E-filers tell us their thoughts about a web-based FECFile.   We sent an anonymous survey to 8,906 unique email addresses. We received 533 responses.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and processing needs are likely to increase at an increasing rate </vt:lpstr>
      <vt:lpstr>Storage and processing needs are likely to increase at an increasing rate  Traffic has peaks and valleys. </vt:lpstr>
      <vt:lpstr>PowerPoint Presentation</vt:lpstr>
      <vt:lpstr>Benefits:  Handle more traffic Don’t worry about hardware Automating workflow Pro-rated pricing  </vt:lpstr>
      <vt:lpstr>Analysis more reliant on help from machines</vt:lpstr>
      <vt:lpstr>PowerPoint Presentation</vt:lpstr>
      <vt:lpstr>Optimize data elements for analysis</vt:lpstr>
      <vt:lpstr>Optimize data elements for analysis</vt:lpstr>
      <vt:lpstr>Better integrate paper into the E-filing process</vt:lpstr>
      <vt:lpstr>E-Filing (top) versus paper process (bottom)</vt:lpstr>
      <vt:lpstr>PowerPoint Presentation</vt:lpstr>
      <vt:lpstr>PowerPoint Presentation</vt:lpstr>
      <vt:lpstr>PowerPoint Presentation</vt:lpstr>
      <vt:lpstr>Paper process automation and machine readable process</vt:lpstr>
      <vt:lpstr>To recap:   The data is growing exponentially. There are data quality issues that make it harder to analyze. Accelerate the improvements to the filer experience, modernizing intake, and continue moving toward scalable processes </vt:lpstr>
      <vt:lpstr>PowerPoint Presentation</vt:lpstr>
      <vt:lpstr>PowerPoint Presentation</vt:lpstr>
      <vt:lpstr>PowerPoint Presentation</vt:lpstr>
      <vt:lpstr>The FEC has made significant progress toward designing human centered applications.   </vt:lpstr>
      <vt:lpstr>The FEC can expand ongoing efforts to make changes in a human centered, open, and agile way to include designing changes to E-filing. </vt:lpstr>
      <vt:lpstr>PowerPoint Presentation</vt:lpstr>
      <vt:lpstr>PowerPoint Presentation</vt:lpstr>
      <vt:lpstr>Manual entry</vt:lpstr>
      <vt:lpstr>PowerPoint Presentation</vt:lpstr>
      <vt:lpstr>Importing data</vt:lpstr>
      <vt:lpstr>One way filers can minimize rekeying errors is by importing their data, yet using the current import feature requires workarounds that are error prone.   </vt:lpstr>
      <vt:lpstr> “I have to call them every time because I can’t remember how to do this [import file]. I can’t remember. I’ll have to call and have them walk me through it again... I have a good consultant, but he must think I’m the dumbest person in the world because he walks me through." </vt:lpstr>
      <vt:lpstr>PowerPoint Presentation</vt:lpstr>
      <vt:lpstr>PowerPoint Presentation</vt:lpstr>
      <vt:lpstr>A lot of our current work is formatting the Excel file. If were able to select from the import file that we have, that would be really great. I would like to be able to select the columns that I need from the spreadsheet.”   “That’s nice… I like that very much. So if someone didn't have the spreadsheet in the right order, it would make an attempt to understand what they’ve got.  [The current system] takes a phone call to RAD to understand.” </vt:lpstr>
      <vt:lpstr>Merging duplicate contacts  (first attempt)</vt:lpstr>
      <vt:lpstr>PowerPoint Presentation</vt:lpstr>
      <vt:lpstr>Merging duplicate contacts  (second attempt)</vt:lpstr>
      <vt:lpstr>PowerPoint Presentation</vt:lpstr>
      <vt:lpstr>Merging duplicate contacts  (third attempt)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Jeremy Canfield</cp:lastModifiedBy>
  <cp:revision>1</cp:revision>
  <dcterms:modified xsi:type="dcterms:W3CDTF">2017-02-17T20:12:35Z</dcterms:modified>
</cp:coreProperties>
</file>